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notesMasterIdLst>
    <p:notesMasterId r:id="rId13"/>
  </p:notesMasterIdLst>
  <p:sldIdLst>
    <p:sldId id="283" r:id="rId2"/>
    <p:sldId id="282" r:id="rId3"/>
    <p:sldId id="257" r:id="rId4"/>
    <p:sldId id="269" r:id="rId5"/>
    <p:sldId id="279" r:id="rId6"/>
    <p:sldId id="272" r:id="rId7"/>
    <p:sldId id="277" r:id="rId8"/>
    <p:sldId id="278" r:id="rId9"/>
    <p:sldId id="273" r:id="rId10"/>
    <p:sldId id="274" r:id="rId11"/>
    <p:sldId id="280" r:id="rId12"/>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5293"/>
    <a:srgbClr val="004877"/>
    <a:srgbClr val="CD0920"/>
    <a:srgbClr val="E26F2E"/>
    <a:srgbClr val="ED7423"/>
    <a:srgbClr val="261BB6"/>
    <a:srgbClr val="2F22E5"/>
    <a:srgbClr val="333333"/>
    <a:srgbClr val="66666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8255" autoAdjust="0"/>
  </p:normalViewPr>
  <p:slideViewPr>
    <p:cSldViewPr snapToGrid="0" snapToObjects="1">
      <p:cViewPr>
        <p:scale>
          <a:sx n="100" d="100"/>
          <a:sy n="100" d="100"/>
        </p:scale>
        <p:origin x="-108" y="-72"/>
      </p:cViewPr>
      <p:guideLst>
        <p:guide orient="horz" pos="2448"/>
        <p:guide pos="316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5B879-301E-ED42-A526-F7D8D9A7FC74}" type="datetimeFigureOut">
              <a:rPr lang="en-US" smtClean="0"/>
              <a:t>8/4/2014</a:t>
            </a:fld>
            <a:endParaRPr lang="en-US"/>
          </a:p>
        </p:txBody>
      </p:sp>
      <p:sp>
        <p:nvSpPr>
          <p:cNvPr id="4" name="Slide Image Placeholder 3"/>
          <p:cNvSpPr>
            <a:spLocks noGrp="1" noRot="1" noChangeAspect="1"/>
          </p:cNvSpPr>
          <p:nvPr>
            <p:ph type="sldImg" idx="2"/>
          </p:nvPr>
        </p:nvSpPr>
        <p:spPr>
          <a:xfrm>
            <a:off x="1211263" y="685800"/>
            <a:ext cx="44354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2E2E45-A74F-AA4F-8DC3-A6E2628AE724}" type="slidenum">
              <a:rPr lang="en-US" smtClean="0"/>
              <a:t>‹#›</a:t>
            </a:fld>
            <a:endParaRPr lang="en-US"/>
          </a:p>
        </p:txBody>
      </p:sp>
    </p:spTree>
    <p:extLst>
      <p:ext uri="{BB962C8B-B14F-4D97-AF65-F5344CB8AC3E}">
        <p14:creationId xmlns:p14="http://schemas.microsoft.com/office/powerpoint/2010/main" val="36615824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Box 6"/>
          <p:cNvSpPr txBox="1"/>
          <p:nvPr userDrawn="1"/>
        </p:nvSpPr>
        <p:spPr>
          <a:xfrm>
            <a:off x="1970473" y="112494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Insert Bar Sub Text</a:t>
            </a:r>
            <a:endParaRPr lang="en-US" sz="2000" baseline="0" dirty="0">
              <a:solidFill>
                <a:schemeClr val="bg1"/>
              </a:solidFill>
              <a:latin typeface="Arial"/>
            </a:endParaRPr>
          </a:p>
        </p:txBody>
      </p:sp>
      <p:sp>
        <p:nvSpPr>
          <p:cNvPr id="8" name="TextBox 7"/>
          <p:cNvSpPr txBox="1"/>
          <p:nvPr userDrawn="1"/>
        </p:nvSpPr>
        <p:spPr>
          <a:xfrm>
            <a:off x="973885" y="252058"/>
            <a:ext cx="63180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
        <p:nvSpPr>
          <p:cNvPr id="9" name="TextBox 8"/>
          <p:cNvSpPr txBox="1"/>
          <p:nvPr userDrawn="1"/>
        </p:nvSpPr>
        <p:spPr>
          <a:xfrm>
            <a:off x="973885" y="1859588"/>
            <a:ext cx="8716267" cy="2371876"/>
          </a:xfrm>
          <a:prstGeom prst="rect">
            <a:avLst/>
          </a:prstGeom>
          <a:noFill/>
        </p:spPr>
        <p:txBody>
          <a:bodyPr wrap="square" lIns="0" tIns="0" rIns="0" bIns="0" numCol="2" spcCol="228600" rtlCol="0">
            <a:noAutofit/>
          </a:bodyPr>
          <a:lstStyle/>
          <a:p>
            <a:pPr>
              <a:lnSpc>
                <a:spcPts val="1300"/>
              </a:lnSpc>
              <a:spcAft>
                <a:spcPts val="900"/>
              </a:spcAft>
            </a:pPr>
            <a:r>
              <a:rPr lang="en-US" sz="1200" b="1" i="0" baseline="0" dirty="0" smtClean="0">
                <a:solidFill>
                  <a:srgbClr val="CD0920"/>
                </a:solidFill>
                <a:latin typeface="Arial"/>
              </a:rPr>
              <a:t>Subhead</a:t>
            </a:r>
          </a:p>
          <a:p>
            <a:pPr>
              <a:lnSpc>
                <a:spcPts val="1400"/>
              </a:lnSpc>
              <a:spcBef>
                <a:spcPts val="0"/>
              </a:spcBef>
              <a:spcAft>
                <a:spcPts val="900"/>
              </a:spcAft>
            </a:pPr>
            <a:r>
              <a:rPr lang="en-US" sz="1100" b="0" i="0" baseline="0" dirty="0" smtClean="0">
                <a:solidFill>
                  <a:srgbClr val="333333"/>
                </a:solidFill>
                <a:latin typeface="Arial"/>
              </a:rPr>
              <a:t>Insert body </a:t>
            </a:r>
            <a:r>
              <a:rPr lang="en-US" sz="1100" b="0" i="0" baseline="0" dirty="0" err="1" smtClean="0">
                <a:solidFill>
                  <a:srgbClr val="333333"/>
                </a:solidFill>
                <a:latin typeface="Arial"/>
              </a:rPr>
              <a:t>textjknm</a:t>
            </a:r>
            <a:r>
              <a:rPr lang="en-US" sz="1100" b="0" i="0" baseline="0" dirty="0" smtClean="0">
                <a:solidFill>
                  <a:srgbClr val="333333"/>
                </a:solidFill>
                <a:latin typeface="Arial"/>
              </a:rPr>
              <a:t>, v </a:t>
            </a:r>
            <a:r>
              <a:rPr lang="en-US" sz="1100" b="0" i="0" baseline="0" dirty="0" err="1" smtClean="0">
                <a:solidFill>
                  <a:srgbClr val="333333"/>
                </a:solidFill>
                <a:latin typeface="Arial"/>
              </a:rPr>
              <a:t>cjnm</a:t>
            </a:r>
            <a:r>
              <a:rPr lang="en-US" sz="1100" b="0" i="0" baseline="0" dirty="0" smtClean="0">
                <a:solidFill>
                  <a:srgbClr val="333333"/>
                </a:solidFill>
                <a:latin typeface="Arial"/>
              </a:rPr>
              <a:t> cv </a:t>
            </a:r>
            <a:r>
              <a:rPr lang="en-US" sz="1100" b="0" i="0" baseline="0" dirty="0" err="1" smtClean="0">
                <a:solidFill>
                  <a:srgbClr val="333333"/>
                </a:solidFill>
                <a:latin typeface="Arial"/>
              </a:rPr>
              <a:t>kjnm</a:t>
            </a:r>
            <a:r>
              <a:rPr lang="en-US" sz="1100" b="0" i="0" baseline="0" dirty="0" smtClean="0">
                <a:solidFill>
                  <a:srgbClr val="333333"/>
                </a:solidFill>
                <a:latin typeface="Arial"/>
              </a:rPr>
              <a:t> v </a:t>
            </a:r>
            <a:r>
              <a:rPr lang="en-US" sz="1100" b="0" i="0" baseline="0" dirty="0" err="1" smtClean="0">
                <a:solidFill>
                  <a:srgbClr val="333333"/>
                </a:solidFill>
                <a:latin typeface="Arial"/>
              </a:rPr>
              <a:t>cjknm</a:t>
            </a:r>
            <a:r>
              <a:rPr lang="en-US" sz="1100" b="0" i="0" baseline="0" dirty="0" smtClean="0">
                <a:solidFill>
                  <a:srgbClr val="333333"/>
                </a:solidFill>
                <a:latin typeface="Arial"/>
              </a:rPr>
              <a:t> </a:t>
            </a:r>
            <a:r>
              <a:rPr lang="en-US" sz="1100" b="0" i="0" baseline="0" dirty="0" err="1" smtClean="0">
                <a:solidFill>
                  <a:srgbClr val="333333"/>
                </a:solidFill>
                <a:latin typeface="Arial"/>
              </a:rPr>
              <a:t>Lorem</a:t>
            </a:r>
            <a:r>
              <a:rPr lang="en-US" sz="1100" b="0" i="0" baseline="0" dirty="0" smtClean="0">
                <a:solidFill>
                  <a:srgbClr val="333333"/>
                </a:solidFill>
                <a:latin typeface="Arial"/>
              </a:rPr>
              <a:t> </a:t>
            </a:r>
            <a:r>
              <a:rPr lang="en-US" sz="1100" b="0" i="0" baseline="0" dirty="0" err="1" smtClean="0">
                <a:solidFill>
                  <a:srgbClr val="333333"/>
                </a:solidFill>
                <a:latin typeface="Arial"/>
              </a:rPr>
              <a:t>ipsum</a:t>
            </a:r>
            <a:r>
              <a:rPr lang="en-US" sz="1100" b="0" i="0" baseline="0" dirty="0" smtClean="0">
                <a:solidFill>
                  <a:srgbClr val="333333"/>
                </a:solidFill>
                <a:latin typeface="Arial"/>
              </a:rPr>
              <a:t> dolor sit </a:t>
            </a:r>
            <a:r>
              <a:rPr lang="en-US" sz="1100" b="0" i="0" baseline="0" dirty="0" err="1" smtClean="0">
                <a:solidFill>
                  <a:srgbClr val="333333"/>
                </a:solidFill>
                <a:latin typeface="Arial"/>
              </a:rPr>
              <a:t>amet</a:t>
            </a:r>
            <a:r>
              <a:rPr lang="en-US" sz="1100" b="0" i="0" baseline="0" dirty="0" smtClean="0">
                <a:solidFill>
                  <a:srgbClr val="333333"/>
                </a:solidFill>
                <a:latin typeface="Arial"/>
              </a:rPr>
              <a:t>, </a:t>
            </a:r>
            <a:r>
              <a:rPr lang="en-US" sz="1100" b="0" i="0" baseline="0" dirty="0" err="1" smtClean="0">
                <a:solidFill>
                  <a:srgbClr val="333333"/>
                </a:solidFill>
                <a:latin typeface="Arial"/>
              </a:rPr>
              <a:t>consectetur</a:t>
            </a:r>
            <a:r>
              <a:rPr lang="en-US" sz="1100" b="0" i="0" baseline="0" dirty="0" smtClean="0">
                <a:solidFill>
                  <a:srgbClr val="333333"/>
                </a:solidFill>
                <a:latin typeface="Arial"/>
              </a:rPr>
              <a:t> </a:t>
            </a:r>
            <a:r>
              <a:rPr lang="en-US" sz="1100" b="0" i="0" baseline="0" dirty="0" err="1" smtClean="0">
                <a:solidFill>
                  <a:srgbClr val="333333"/>
                </a:solidFill>
                <a:latin typeface="Arial"/>
              </a:rPr>
              <a:t>adipiscing</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pellentesque</a:t>
            </a:r>
            <a:r>
              <a:rPr lang="en-US" sz="1100" b="0" i="0" baseline="0" dirty="0" smtClean="0">
                <a:solidFill>
                  <a:srgbClr val="333333"/>
                </a:solidFill>
                <a:latin typeface="Arial"/>
              </a:rPr>
              <a:t> </a:t>
            </a:r>
            <a:r>
              <a:rPr lang="en-US" sz="1100" b="0" i="0" baseline="0" dirty="0" err="1" smtClean="0">
                <a:solidFill>
                  <a:srgbClr val="333333"/>
                </a:solidFill>
                <a:latin typeface="Arial"/>
              </a:rPr>
              <a:t>eros</a:t>
            </a:r>
            <a:r>
              <a:rPr lang="en-US" sz="1100" b="0" i="0" baseline="0" dirty="0" smtClean="0">
                <a:solidFill>
                  <a:srgbClr val="333333"/>
                </a:solidFill>
                <a:latin typeface="Arial"/>
              </a:rPr>
              <a:t> in </a:t>
            </a:r>
            <a:r>
              <a:rPr lang="en-US" sz="1100" b="0" i="0" baseline="0" dirty="0" err="1" smtClean="0">
                <a:solidFill>
                  <a:srgbClr val="333333"/>
                </a:solidFill>
                <a:latin typeface="Arial"/>
              </a:rPr>
              <a:t>metus</a:t>
            </a:r>
            <a:r>
              <a:rPr lang="en-US" sz="1100" b="0" i="0" baseline="0" dirty="0" smtClean="0">
                <a:solidFill>
                  <a:srgbClr val="333333"/>
                </a:solidFill>
                <a:latin typeface="Arial"/>
              </a:rPr>
              <a:t>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ac </a:t>
            </a:r>
            <a:r>
              <a:rPr lang="en-US" sz="1100" b="0" i="0" baseline="0" dirty="0" err="1" smtClean="0">
                <a:solidFill>
                  <a:srgbClr val="333333"/>
                </a:solidFill>
                <a:latin typeface="Arial"/>
              </a:rPr>
              <a:t>suscipit</a:t>
            </a:r>
            <a:r>
              <a:rPr lang="en-US" sz="1100" b="0" i="0" baseline="0" dirty="0" smtClean="0">
                <a:solidFill>
                  <a:srgbClr val="333333"/>
                </a:solidFill>
                <a:latin typeface="Arial"/>
              </a:rPr>
              <a:t> </a:t>
            </a:r>
            <a:r>
              <a:rPr lang="en-US" sz="1100" b="0" i="0" baseline="0" dirty="0" err="1" smtClean="0">
                <a:solidFill>
                  <a:srgbClr val="333333"/>
                </a:solidFill>
                <a:latin typeface="Arial"/>
              </a:rPr>
              <a:t>erat</a:t>
            </a:r>
            <a:r>
              <a:rPr lang="en-US" sz="1100" b="0" i="0" baseline="0" dirty="0" smtClean="0">
                <a:solidFill>
                  <a:srgbClr val="333333"/>
                </a:solidFill>
                <a:latin typeface="Arial"/>
              </a:rPr>
              <a:t> </a:t>
            </a:r>
            <a:r>
              <a:rPr lang="en-US" sz="1100" b="0" i="0" baseline="0" dirty="0" err="1" smtClean="0">
                <a:solidFill>
                  <a:srgbClr val="333333"/>
                </a:solidFill>
                <a:latin typeface="Arial"/>
              </a:rPr>
              <a:t>convallis</a:t>
            </a:r>
            <a:r>
              <a:rPr lang="en-US" sz="1100" b="0" i="0" baseline="0" dirty="0" smtClean="0">
                <a:solidFill>
                  <a:srgbClr val="333333"/>
                </a:solidFill>
                <a:latin typeface="Arial"/>
              </a:rPr>
              <a:t>. </a:t>
            </a:r>
          </a:p>
          <a:p>
            <a:pPr>
              <a:lnSpc>
                <a:spcPts val="1400"/>
              </a:lnSpc>
              <a:spcBef>
                <a:spcPts val="0"/>
              </a:spcBef>
              <a:spcAft>
                <a:spcPts val="900"/>
              </a:spcAft>
            </a:pP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vestibulum</a:t>
            </a:r>
            <a:r>
              <a:rPr lang="en-US" sz="1100" b="0" i="0" baseline="0" dirty="0" smtClean="0">
                <a:solidFill>
                  <a:srgbClr val="333333"/>
                </a:solidFill>
                <a:latin typeface="Arial"/>
              </a:rPr>
              <a:t> </a:t>
            </a:r>
            <a:r>
              <a:rPr lang="en-US" sz="1100" b="0" i="0" baseline="0" dirty="0" err="1" smtClean="0">
                <a:solidFill>
                  <a:srgbClr val="333333"/>
                </a:solidFill>
                <a:latin typeface="Arial"/>
              </a:rPr>
              <a:t>turpis</a:t>
            </a:r>
            <a:r>
              <a:rPr lang="en-US" sz="1100" b="0" i="0" baseline="0" dirty="0" smtClean="0">
                <a:solidFill>
                  <a:srgbClr val="333333"/>
                </a:solidFill>
                <a:latin typeface="Arial"/>
              </a:rPr>
              <a:t> </a:t>
            </a:r>
            <a:r>
              <a:rPr lang="en-US" sz="1100" b="0" i="0" baseline="0" dirty="0" err="1" smtClean="0">
                <a:solidFill>
                  <a:srgbClr val="333333"/>
                </a:solidFill>
                <a:latin typeface="Arial"/>
              </a:rPr>
              <a:t>vel</a:t>
            </a:r>
            <a:r>
              <a:rPr lang="en-US" sz="1100" b="0" i="0" baseline="0" dirty="0" smtClean="0">
                <a:solidFill>
                  <a:srgbClr val="333333"/>
                </a:solidFill>
                <a:latin typeface="Arial"/>
              </a:rPr>
              <a:t> </a:t>
            </a:r>
            <a:r>
              <a:rPr lang="en-US" sz="1100" b="0" i="0" baseline="0" dirty="0" err="1" smtClean="0">
                <a:solidFill>
                  <a:srgbClr val="333333"/>
                </a:solidFill>
                <a:latin typeface="Arial"/>
              </a:rPr>
              <a:t>purus</a:t>
            </a:r>
            <a:r>
              <a:rPr lang="en-US" sz="1100" b="0" i="0" baseline="0" dirty="0" smtClean="0">
                <a:solidFill>
                  <a:srgbClr val="333333"/>
                </a:solidFill>
                <a:latin typeface="Arial"/>
              </a:rPr>
              <a:t> </a:t>
            </a:r>
            <a:r>
              <a:rPr lang="en-US" sz="1100" b="0" i="0" baseline="0" dirty="0" err="1" smtClean="0">
                <a:solidFill>
                  <a:srgbClr val="333333"/>
                </a:solidFill>
                <a:latin typeface="Arial"/>
              </a:rPr>
              <a:t>placerat</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dignissim</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varius</a:t>
            </a:r>
            <a:r>
              <a:rPr lang="en-US" sz="1100" b="0" i="0" baseline="0" dirty="0" smtClean="0">
                <a:solidFill>
                  <a:srgbClr val="333333"/>
                </a:solidFill>
                <a:latin typeface="Arial"/>
              </a:rPr>
              <a:t>. Maecenas </a:t>
            </a:r>
            <a:r>
              <a:rPr lang="en-US" sz="1100" b="0" i="0" baseline="0" dirty="0" err="1" smtClean="0">
                <a:solidFill>
                  <a:srgbClr val="333333"/>
                </a:solidFill>
                <a:latin typeface="Arial"/>
              </a:rPr>
              <a:t>euismod</a:t>
            </a:r>
            <a:r>
              <a:rPr lang="en-US" sz="1100" b="0" i="0" baseline="0" dirty="0" smtClean="0">
                <a:solidFill>
                  <a:srgbClr val="333333"/>
                </a:solidFill>
                <a:latin typeface="Arial"/>
              </a:rPr>
              <a:t>, </a:t>
            </a:r>
            <a:r>
              <a:rPr lang="en-US" sz="1100" b="0" i="0" baseline="0" dirty="0" err="1" smtClean="0">
                <a:solidFill>
                  <a:srgbClr val="333333"/>
                </a:solidFill>
                <a:latin typeface="Arial"/>
              </a:rPr>
              <a:t>enim</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vehicula</a:t>
            </a:r>
            <a:r>
              <a:rPr lang="en-US" sz="1100" b="0" i="0" baseline="0" dirty="0" smtClean="0">
                <a:solidFill>
                  <a:srgbClr val="333333"/>
                </a:solidFill>
                <a:latin typeface="Arial"/>
              </a:rPr>
              <a:t> </a:t>
            </a:r>
            <a:r>
              <a:rPr lang="en-US" sz="1100" b="0" i="0" baseline="0" dirty="0" err="1" smtClean="0">
                <a:solidFill>
                  <a:srgbClr val="333333"/>
                </a:solidFill>
                <a:latin typeface="Arial"/>
              </a:rPr>
              <a:t>tristique</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risus</a:t>
            </a:r>
            <a:r>
              <a:rPr lang="en-US" sz="1100" b="0" i="0" baseline="0" dirty="0" smtClean="0">
                <a:solidFill>
                  <a:srgbClr val="333333"/>
                </a:solidFill>
                <a:latin typeface="Arial"/>
              </a:rPr>
              <a:t> </a:t>
            </a:r>
            <a:r>
              <a:rPr lang="en-US" sz="1100" b="0" i="0" baseline="0" dirty="0" err="1" smtClean="0">
                <a:solidFill>
                  <a:srgbClr val="333333"/>
                </a:solidFill>
                <a:latin typeface="Arial"/>
              </a:rPr>
              <a:t>ultrices</a:t>
            </a:r>
            <a:r>
              <a:rPr lang="en-US" sz="1100" b="0" i="0" baseline="0" dirty="0" smtClean="0">
                <a:solidFill>
                  <a:srgbClr val="333333"/>
                </a:solidFill>
                <a:latin typeface="Arial"/>
              </a:rPr>
              <a:t> dolor, </a:t>
            </a:r>
            <a:r>
              <a:rPr lang="en-US" sz="1100" b="0" i="0" baseline="0" dirty="0" err="1" smtClean="0">
                <a:solidFill>
                  <a:srgbClr val="333333"/>
                </a:solidFill>
                <a:latin typeface="Arial"/>
              </a:rPr>
              <a:t>eu</a:t>
            </a:r>
            <a:r>
              <a:rPr lang="en-US" sz="1100" b="0" i="0" baseline="0" dirty="0" smtClean="0">
                <a:solidFill>
                  <a:srgbClr val="333333"/>
                </a:solidFill>
                <a:latin typeface="Arial"/>
              </a:rPr>
              <a:t> </a:t>
            </a:r>
            <a:r>
              <a:rPr lang="en-US" sz="1100" b="0" i="0" baseline="0" dirty="0" err="1" smtClean="0">
                <a:solidFill>
                  <a:srgbClr val="333333"/>
                </a:solidFill>
                <a:latin typeface="Arial"/>
              </a:rPr>
              <a:t>euismod</a:t>
            </a:r>
            <a:r>
              <a:rPr lang="en-US" sz="1100" b="0" i="0" baseline="0" dirty="0" smtClean="0">
                <a:solidFill>
                  <a:srgbClr val="333333"/>
                </a:solidFill>
                <a:latin typeface="Arial"/>
              </a:rPr>
              <a:t> ante quam vitae </a:t>
            </a:r>
            <a:r>
              <a:rPr lang="en-US" sz="1100" b="0" i="0" baseline="0" dirty="0" err="1" smtClean="0">
                <a:solidFill>
                  <a:srgbClr val="333333"/>
                </a:solidFill>
                <a:latin typeface="Arial"/>
              </a:rPr>
              <a:t>augue</a:t>
            </a:r>
            <a:r>
              <a:rPr lang="en-US" sz="1100" b="0" i="0" baseline="0" dirty="0" smtClean="0">
                <a:solidFill>
                  <a:srgbClr val="333333"/>
                </a:solidFill>
                <a:latin typeface="Arial"/>
              </a:rPr>
              <a:t>. Integer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t>
            </a:r>
            <a:r>
              <a:rPr lang="en-US" sz="1100" b="0" i="0" baseline="0" dirty="0" err="1" smtClean="0">
                <a:solidFill>
                  <a:srgbClr val="333333"/>
                </a:solidFill>
                <a:latin typeface="Arial"/>
              </a:rPr>
              <a:t>commodo</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 </a:t>
            </a:r>
            <a:r>
              <a:rPr lang="en-US" sz="1100" b="0" i="0" baseline="0" dirty="0" err="1" smtClean="0">
                <a:solidFill>
                  <a:srgbClr val="333333"/>
                </a:solidFill>
                <a:latin typeface="Arial"/>
              </a:rPr>
              <a:t>imperdiet</a:t>
            </a:r>
            <a:r>
              <a:rPr lang="en-US" sz="1100" b="0" i="0" baseline="0" dirty="0" smtClean="0">
                <a:solidFill>
                  <a:srgbClr val="333333"/>
                </a:solidFill>
                <a:latin typeface="Arial"/>
              </a:rPr>
              <a:t> ligula </a:t>
            </a:r>
            <a:r>
              <a:rPr lang="en-US" sz="1100" b="0" i="0" baseline="0" dirty="0" err="1" smtClean="0">
                <a:solidFill>
                  <a:srgbClr val="333333"/>
                </a:solidFill>
                <a:latin typeface="Arial"/>
              </a:rPr>
              <a:t>porttitor</a:t>
            </a:r>
            <a:r>
              <a:rPr lang="en-US" sz="1100" b="0" i="0" baseline="0" dirty="0" smtClean="0">
                <a:solidFill>
                  <a:srgbClr val="333333"/>
                </a:solidFill>
                <a:latin typeface="Arial"/>
              </a:rPr>
              <a:t> ac. </a:t>
            </a:r>
          </a:p>
          <a:p>
            <a:pPr>
              <a:lnSpc>
                <a:spcPts val="1400"/>
              </a:lnSpc>
              <a:spcBef>
                <a:spcPts val="0"/>
              </a:spcBef>
              <a:spcAft>
                <a:spcPts val="900"/>
              </a:spcAft>
            </a:pPr>
            <a:r>
              <a:rPr lang="en-US" sz="1100" b="0" i="0" baseline="0" dirty="0" smtClean="0">
                <a:solidFill>
                  <a:srgbClr val="333333"/>
                </a:solidFill>
                <a:latin typeface="Arial"/>
              </a:rPr>
              <a:t>Insert body </a:t>
            </a:r>
            <a:r>
              <a:rPr lang="en-US" sz="1100" b="0" i="0" baseline="0" dirty="0" err="1" smtClean="0">
                <a:solidFill>
                  <a:srgbClr val="333333"/>
                </a:solidFill>
                <a:latin typeface="Arial"/>
              </a:rPr>
              <a:t>textjknm</a:t>
            </a:r>
            <a:r>
              <a:rPr lang="en-US" sz="1100" b="0" i="0" baseline="0" dirty="0" smtClean="0">
                <a:solidFill>
                  <a:srgbClr val="333333"/>
                </a:solidFill>
                <a:latin typeface="Arial"/>
              </a:rPr>
              <a:t>, v </a:t>
            </a:r>
            <a:r>
              <a:rPr lang="en-US" sz="1100" b="0" i="0" baseline="0" dirty="0" err="1" smtClean="0">
                <a:solidFill>
                  <a:srgbClr val="333333"/>
                </a:solidFill>
                <a:latin typeface="Arial"/>
              </a:rPr>
              <a:t>cjnm</a:t>
            </a:r>
            <a:r>
              <a:rPr lang="en-US" sz="1100" b="0" i="0" baseline="0" dirty="0" smtClean="0">
                <a:solidFill>
                  <a:srgbClr val="333333"/>
                </a:solidFill>
                <a:latin typeface="Arial"/>
              </a:rPr>
              <a:t> cv </a:t>
            </a:r>
            <a:r>
              <a:rPr lang="en-US" sz="1100" b="0" i="0" baseline="0" dirty="0" err="1" smtClean="0">
                <a:solidFill>
                  <a:srgbClr val="333333"/>
                </a:solidFill>
                <a:latin typeface="Arial"/>
              </a:rPr>
              <a:t>kjnm</a:t>
            </a:r>
            <a:r>
              <a:rPr lang="en-US" sz="1100" b="0" i="0" baseline="0" dirty="0" smtClean="0">
                <a:solidFill>
                  <a:srgbClr val="333333"/>
                </a:solidFill>
                <a:latin typeface="Arial"/>
              </a:rPr>
              <a:t> v </a:t>
            </a:r>
            <a:r>
              <a:rPr lang="en-US" sz="1100" b="0" i="0" baseline="0" dirty="0" err="1" smtClean="0">
                <a:solidFill>
                  <a:srgbClr val="333333"/>
                </a:solidFill>
                <a:latin typeface="Arial"/>
              </a:rPr>
              <a:t>cjknm</a:t>
            </a:r>
            <a:r>
              <a:rPr lang="en-US" sz="1100" b="0" i="0" baseline="0" dirty="0" smtClean="0">
                <a:solidFill>
                  <a:srgbClr val="333333"/>
                </a:solidFill>
                <a:latin typeface="Arial"/>
              </a:rPr>
              <a:t> </a:t>
            </a:r>
            <a:r>
              <a:rPr lang="en-US" sz="1100" b="0" i="0" baseline="0" dirty="0" err="1" smtClean="0">
                <a:solidFill>
                  <a:srgbClr val="333333"/>
                </a:solidFill>
                <a:latin typeface="Arial"/>
              </a:rPr>
              <a:t>Lorem</a:t>
            </a:r>
            <a:r>
              <a:rPr lang="en-US" sz="1100" b="0" i="0" baseline="0" dirty="0" smtClean="0">
                <a:solidFill>
                  <a:srgbClr val="333333"/>
                </a:solidFill>
                <a:latin typeface="Arial"/>
              </a:rPr>
              <a:t> </a:t>
            </a:r>
            <a:r>
              <a:rPr lang="en-US" sz="1100" b="0" i="0" baseline="0" dirty="0" err="1" smtClean="0">
                <a:solidFill>
                  <a:srgbClr val="333333"/>
                </a:solidFill>
                <a:latin typeface="Arial"/>
              </a:rPr>
              <a:t>ipsum</a:t>
            </a:r>
            <a:r>
              <a:rPr lang="en-US" sz="1100" b="0" i="0" baseline="0" dirty="0" smtClean="0">
                <a:solidFill>
                  <a:srgbClr val="333333"/>
                </a:solidFill>
                <a:latin typeface="Arial"/>
              </a:rPr>
              <a:t> dolor sit </a:t>
            </a:r>
            <a:r>
              <a:rPr lang="en-US" sz="1100" b="0" i="0" baseline="0" dirty="0" err="1" smtClean="0">
                <a:solidFill>
                  <a:srgbClr val="333333"/>
                </a:solidFill>
                <a:latin typeface="Arial"/>
              </a:rPr>
              <a:t>amet</a:t>
            </a:r>
            <a:r>
              <a:rPr lang="en-US" sz="1100" b="0" i="0" baseline="0" dirty="0" smtClean="0">
                <a:solidFill>
                  <a:srgbClr val="333333"/>
                </a:solidFill>
                <a:latin typeface="Arial"/>
              </a:rPr>
              <a:t>, </a:t>
            </a:r>
            <a:r>
              <a:rPr lang="en-US" sz="1100" b="0" i="0" baseline="0" dirty="0" err="1" smtClean="0">
                <a:solidFill>
                  <a:srgbClr val="333333"/>
                </a:solidFill>
                <a:latin typeface="Arial"/>
              </a:rPr>
              <a:t>consectetur</a:t>
            </a:r>
            <a:r>
              <a:rPr lang="en-US" sz="1100" b="0" i="0" baseline="0" dirty="0" smtClean="0">
                <a:solidFill>
                  <a:srgbClr val="333333"/>
                </a:solidFill>
                <a:latin typeface="Arial"/>
              </a:rPr>
              <a:t> </a:t>
            </a:r>
            <a:r>
              <a:rPr lang="en-US" sz="1100" b="0" i="0" baseline="0" dirty="0" err="1" smtClean="0">
                <a:solidFill>
                  <a:srgbClr val="333333"/>
                </a:solidFill>
                <a:latin typeface="Arial"/>
              </a:rPr>
              <a:t>adipiscing</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pellentesque</a:t>
            </a:r>
            <a:r>
              <a:rPr lang="en-US" sz="1100" b="0" i="0" baseline="0" dirty="0" smtClean="0">
                <a:solidFill>
                  <a:srgbClr val="333333"/>
                </a:solidFill>
                <a:latin typeface="Arial"/>
              </a:rPr>
              <a:t> </a:t>
            </a:r>
            <a:r>
              <a:rPr lang="en-US" sz="1100" b="0" i="0" baseline="0" dirty="0" err="1" smtClean="0">
                <a:solidFill>
                  <a:srgbClr val="333333"/>
                </a:solidFill>
                <a:latin typeface="Arial"/>
              </a:rPr>
              <a:t>eros</a:t>
            </a:r>
            <a:r>
              <a:rPr lang="en-US" sz="1100" b="0" i="0" baseline="0" dirty="0" smtClean="0">
                <a:solidFill>
                  <a:srgbClr val="333333"/>
                </a:solidFill>
                <a:latin typeface="Arial"/>
              </a:rPr>
              <a:t> in </a:t>
            </a:r>
            <a:r>
              <a:rPr lang="en-US" sz="1100" b="0" i="0" baseline="0" dirty="0" err="1" smtClean="0">
                <a:solidFill>
                  <a:srgbClr val="333333"/>
                </a:solidFill>
                <a:latin typeface="Arial"/>
              </a:rPr>
              <a:t>metus</a:t>
            </a:r>
            <a:r>
              <a:rPr lang="en-US" sz="1100" b="0" i="0" baseline="0" dirty="0" smtClean="0">
                <a:solidFill>
                  <a:srgbClr val="333333"/>
                </a:solidFill>
                <a:latin typeface="Arial"/>
              </a:rPr>
              <a:t>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ac </a:t>
            </a:r>
            <a:r>
              <a:rPr lang="en-US" sz="1100" b="0" i="0" baseline="0" dirty="0" err="1" smtClean="0">
                <a:solidFill>
                  <a:srgbClr val="333333"/>
                </a:solidFill>
                <a:latin typeface="Arial"/>
              </a:rPr>
              <a:t>suscipit</a:t>
            </a:r>
            <a:r>
              <a:rPr lang="en-US" sz="1100" b="0" i="0" baseline="0" dirty="0" smtClean="0">
                <a:solidFill>
                  <a:srgbClr val="333333"/>
                </a:solidFill>
                <a:latin typeface="Arial"/>
              </a:rPr>
              <a:t> </a:t>
            </a:r>
            <a:r>
              <a:rPr lang="en-US" sz="1100" b="0" i="0" baseline="0" dirty="0" err="1" smtClean="0">
                <a:solidFill>
                  <a:srgbClr val="333333"/>
                </a:solidFill>
                <a:latin typeface="Arial"/>
              </a:rPr>
              <a:t>erat</a:t>
            </a:r>
            <a:r>
              <a:rPr lang="en-US" sz="1100" b="0" i="0" baseline="0" dirty="0" smtClean="0">
                <a:solidFill>
                  <a:srgbClr val="333333"/>
                </a:solidFill>
                <a:latin typeface="Arial"/>
              </a:rPr>
              <a:t> </a:t>
            </a:r>
            <a:r>
              <a:rPr lang="en-US" sz="1100" b="0" i="0" baseline="0" dirty="0" err="1" smtClean="0">
                <a:solidFill>
                  <a:srgbClr val="333333"/>
                </a:solidFill>
                <a:latin typeface="Arial"/>
              </a:rPr>
              <a:t>convallis</a:t>
            </a:r>
            <a:r>
              <a:rPr lang="en-US" sz="1100" b="0" i="0" baseline="0" dirty="0" smtClean="0">
                <a:solidFill>
                  <a:srgbClr val="333333"/>
                </a:solidFill>
                <a:latin typeface="Arial"/>
              </a:rPr>
              <a:t>. </a:t>
            </a:r>
          </a:p>
          <a:p>
            <a:pPr>
              <a:lnSpc>
                <a:spcPts val="1400"/>
              </a:lnSpc>
              <a:spcBef>
                <a:spcPts val="0"/>
              </a:spcBef>
              <a:spcAft>
                <a:spcPts val="900"/>
              </a:spcAft>
            </a:pP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vestibulum</a:t>
            </a:r>
            <a:r>
              <a:rPr lang="en-US" sz="1100" b="0" i="0" baseline="0" dirty="0" smtClean="0">
                <a:solidFill>
                  <a:srgbClr val="333333"/>
                </a:solidFill>
                <a:latin typeface="Arial"/>
              </a:rPr>
              <a:t> </a:t>
            </a:r>
            <a:r>
              <a:rPr lang="en-US" sz="1100" b="0" i="0" baseline="0" dirty="0" err="1" smtClean="0">
                <a:solidFill>
                  <a:srgbClr val="333333"/>
                </a:solidFill>
                <a:latin typeface="Arial"/>
              </a:rPr>
              <a:t>turpis</a:t>
            </a:r>
            <a:r>
              <a:rPr lang="en-US" sz="1100" b="0" i="0" baseline="0" dirty="0" smtClean="0">
                <a:solidFill>
                  <a:srgbClr val="333333"/>
                </a:solidFill>
                <a:latin typeface="Arial"/>
              </a:rPr>
              <a:t> </a:t>
            </a:r>
            <a:r>
              <a:rPr lang="en-US" sz="1100" b="0" i="0" baseline="0" dirty="0" err="1" smtClean="0">
                <a:solidFill>
                  <a:srgbClr val="333333"/>
                </a:solidFill>
                <a:latin typeface="Arial"/>
              </a:rPr>
              <a:t>vel</a:t>
            </a:r>
            <a:r>
              <a:rPr lang="en-US" sz="1100" b="0" i="0" baseline="0" dirty="0" smtClean="0">
                <a:solidFill>
                  <a:srgbClr val="333333"/>
                </a:solidFill>
                <a:latin typeface="Arial"/>
              </a:rPr>
              <a:t> </a:t>
            </a:r>
            <a:r>
              <a:rPr lang="en-US" sz="1100" b="0" i="0" baseline="0" dirty="0" err="1" smtClean="0">
                <a:solidFill>
                  <a:srgbClr val="333333"/>
                </a:solidFill>
                <a:latin typeface="Arial"/>
              </a:rPr>
              <a:t>purus</a:t>
            </a:r>
            <a:r>
              <a:rPr lang="en-US" sz="1100" b="0" i="0" baseline="0" dirty="0" smtClean="0">
                <a:solidFill>
                  <a:srgbClr val="333333"/>
                </a:solidFill>
                <a:latin typeface="Arial"/>
              </a:rPr>
              <a:t> </a:t>
            </a:r>
            <a:r>
              <a:rPr lang="en-US" sz="1100" b="0" i="0" baseline="0" dirty="0" err="1" smtClean="0">
                <a:solidFill>
                  <a:srgbClr val="333333"/>
                </a:solidFill>
                <a:latin typeface="Arial"/>
              </a:rPr>
              <a:t>placerat</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dignissim</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varius</a:t>
            </a:r>
            <a:r>
              <a:rPr lang="en-US" sz="1100" b="0" i="0" baseline="0" dirty="0" smtClean="0">
                <a:solidFill>
                  <a:srgbClr val="333333"/>
                </a:solidFill>
                <a:latin typeface="Arial"/>
              </a:rPr>
              <a:t>. Maecenas </a:t>
            </a:r>
            <a:r>
              <a:rPr lang="en-US" sz="1100" b="0" i="0" baseline="0" dirty="0" err="1" smtClean="0">
                <a:solidFill>
                  <a:srgbClr val="333333"/>
                </a:solidFill>
                <a:latin typeface="Arial"/>
              </a:rPr>
              <a:t>euismod</a:t>
            </a:r>
            <a:r>
              <a:rPr lang="en-US" sz="1100" b="0" i="0" baseline="0" dirty="0" smtClean="0">
                <a:solidFill>
                  <a:srgbClr val="333333"/>
                </a:solidFill>
                <a:latin typeface="Arial"/>
              </a:rPr>
              <a:t>, </a:t>
            </a:r>
            <a:r>
              <a:rPr lang="en-US" sz="1100" b="0" i="0" baseline="0" dirty="0" err="1" smtClean="0">
                <a:solidFill>
                  <a:srgbClr val="333333"/>
                </a:solidFill>
                <a:latin typeface="Arial"/>
              </a:rPr>
              <a:t>enim</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vehicula</a:t>
            </a:r>
            <a:r>
              <a:rPr lang="en-US" sz="1100" b="0" i="0" baseline="0" dirty="0" smtClean="0">
                <a:solidFill>
                  <a:srgbClr val="333333"/>
                </a:solidFill>
                <a:latin typeface="Arial"/>
              </a:rPr>
              <a:t> </a:t>
            </a:r>
            <a:r>
              <a:rPr lang="en-US" sz="1100" b="0" i="0" baseline="0" dirty="0" err="1" smtClean="0">
                <a:solidFill>
                  <a:srgbClr val="333333"/>
                </a:solidFill>
                <a:latin typeface="Arial"/>
              </a:rPr>
              <a:t>tristique</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risus</a:t>
            </a:r>
            <a:r>
              <a:rPr lang="en-US" sz="1100" b="0" i="0" baseline="0" dirty="0" smtClean="0">
                <a:solidFill>
                  <a:srgbClr val="333333"/>
                </a:solidFill>
                <a:latin typeface="Arial"/>
              </a:rPr>
              <a:t> </a:t>
            </a:r>
            <a:r>
              <a:rPr lang="en-US" sz="1100" b="0" i="0" baseline="0" dirty="0" err="1" smtClean="0">
                <a:solidFill>
                  <a:srgbClr val="333333"/>
                </a:solidFill>
                <a:latin typeface="Arial"/>
              </a:rPr>
              <a:t>ultrices</a:t>
            </a:r>
            <a:r>
              <a:rPr lang="en-US" sz="1100" b="0" i="0" baseline="0" dirty="0" smtClean="0">
                <a:solidFill>
                  <a:srgbClr val="333333"/>
                </a:solidFill>
                <a:latin typeface="Arial"/>
              </a:rPr>
              <a:t> dolor, </a:t>
            </a:r>
            <a:r>
              <a:rPr lang="en-US" sz="1100" b="0" i="0" baseline="0" dirty="0" err="1" smtClean="0">
                <a:solidFill>
                  <a:srgbClr val="333333"/>
                </a:solidFill>
                <a:latin typeface="Arial"/>
              </a:rPr>
              <a:t>eu</a:t>
            </a:r>
            <a:r>
              <a:rPr lang="en-US" sz="1100" b="0" i="0" baseline="0" dirty="0" smtClean="0">
                <a:solidFill>
                  <a:srgbClr val="333333"/>
                </a:solidFill>
                <a:latin typeface="Arial"/>
              </a:rPr>
              <a:t> </a:t>
            </a:r>
            <a:r>
              <a:rPr lang="en-US" sz="1100" b="0" i="0" baseline="0" dirty="0" err="1" smtClean="0">
                <a:solidFill>
                  <a:srgbClr val="333333"/>
                </a:solidFill>
                <a:latin typeface="Arial"/>
              </a:rPr>
              <a:t>euismod</a:t>
            </a:r>
            <a:r>
              <a:rPr lang="en-US" sz="1100" b="0" i="0" baseline="0" dirty="0" smtClean="0">
                <a:solidFill>
                  <a:srgbClr val="333333"/>
                </a:solidFill>
                <a:latin typeface="Arial"/>
              </a:rPr>
              <a:t> ante quam vitae </a:t>
            </a:r>
            <a:r>
              <a:rPr lang="en-US" sz="1100" b="0" i="0" baseline="0" dirty="0" err="1" smtClean="0">
                <a:solidFill>
                  <a:srgbClr val="333333"/>
                </a:solidFill>
                <a:latin typeface="Arial"/>
              </a:rPr>
              <a:t>augue</a:t>
            </a:r>
            <a:r>
              <a:rPr lang="en-US" sz="1100" b="0" i="0" baseline="0" dirty="0" smtClean="0">
                <a:solidFill>
                  <a:srgbClr val="333333"/>
                </a:solidFill>
                <a:latin typeface="Arial"/>
              </a:rPr>
              <a:t>. Integer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t>
            </a:r>
            <a:r>
              <a:rPr lang="en-US" sz="1100" b="0" i="0" baseline="0" dirty="0" err="1" smtClean="0">
                <a:solidFill>
                  <a:srgbClr val="333333"/>
                </a:solidFill>
                <a:latin typeface="Arial"/>
              </a:rPr>
              <a:t>commodo</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 </a:t>
            </a:r>
            <a:r>
              <a:rPr lang="en-US" sz="1100" b="0" i="0" baseline="0" dirty="0" err="1" smtClean="0">
                <a:solidFill>
                  <a:srgbClr val="333333"/>
                </a:solidFill>
                <a:latin typeface="Arial"/>
              </a:rPr>
              <a:t>imperdiet</a:t>
            </a:r>
            <a:r>
              <a:rPr lang="en-US" sz="1100" b="0" i="0" baseline="0" dirty="0" smtClean="0">
                <a:solidFill>
                  <a:srgbClr val="333333"/>
                </a:solidFill>
                <a:latin typeface="Arial"/>
              </a:rPr>
              <a:t> ligula </a:t>
            </a:r>
            <a:r>
              <a:rPr lang="en-US" sz="1100" b="0" i="0" baseline="0" dirty="0" err="1" smtClean="0">
                <a:solidFill>
                  <a:srgbClr val="333333"/>
                </a:solidFill>
                <a:latin typeface="Arial"/>
              </a:rPr>
              <a:t>porttitor</a:t>
            </a:r>
            <a:r>
              <a:rPr lang="en-US" sz="1100" b="0" i="0" baseline="0" dirty="0" smtClean="0">
                <a:solidFill>
                  <a:srgbClr val="333333"/>
                </a:solidFill>
                <a:latin typeface="Arial"/>
              </a:rPr>
              <a:t> ac.</a:t>
            </a:r>
          </a:p>
          <a:p>
            <a:pPr>
              <a:lnSpc>
                <a:spcPts val="1400"/>
              </a:lnSpc>
              <a:spcBef>
                <a:spcPts val="0"/>
              </a:spcBef>
              <a:spcAft>
                <a:spcPts val="900"/>
              </a:spcAft>
            </a:pPr>
            <a:r>
              <a:rPr lang="en-US" sz="1100" b="0" i="0" baseline="0" dirty="0" smtClean="0">
                <a:solidFill>
                  <a:srgbClr val="333333"/>
                </a:solidFill>
                <a:latin typeface="Arial"/>
              </a:rPr>
              <a:t>Insert body </a:t>
            </a:r>
            <a:r>
              <a:rPr lang="en-US" sz="1100" b="0" i="0" baseline="0" dirty="0" err="1" smtClean="0">
                <a:solidFill>
                  <a:srgbClr val="333333"/>
                </a:solidFill>
                <a:latin typeface="Arial"/>
              </a:rPr>
              <a:t>textjknm</a:t>
            </a:r>
            <a:r>
              <a:rPr lang="en-US" sz="1100" b="0" i="0" baseline="0" dirty="0" smtClean="0">
                <a:solidFill>
                  <a:srgbClr val="333333"/>
                </a:solidFill>
                <a:latin typeface="Arial"/>
              </a:rPr>
              <a:t>, v </a:t>
            </a:r>
            <a:r>
              <a:rPr lang="en-US" sz="1100" b="0" i="0" baseline="0" dirty="0" err="1" smtClean="0">
                <a:solidFill>
                  <a:srgbClr val="333333"/>
                </a:solidFill>
                <a:latin typeface="Arial"/>
              </a:rPr>
              <a:t>cjnm</a:t>
            </a:r>
            <a:r>
              <a:rPr lang="en-US" sz="1100" b="0" i="0" baseline="0" dirty="0" smtClean="0">
                <a:solidFill>
                  <a:srgbClr val="333333"/>
                </a:solidFill>
                <a:latin typeface="Arial"/>
              </a:rPr>
              <a:t> cv </a:t>
            </a:r>
            <a:r>
              <a:rPr lang="en-US" sz="1100" b="0" i="0" baseline="0" dirty="0" err="1" smtClean="0">
                <a:solidFill>
                  <a:srgbClr val="333333"/>
                </a:solidFill>
                <a:latin typeface="Arial"/>
              </a:rPr>
              <a:t>kjnm</a:t>
            </a:r>
            <a:r>
              <a:rPr lang="en-US" sz="1100" b="0" i="0" baseline="0" dirty="0" smtClean="0">
                <a:solidFill>
                  <a:srgbClr val="333333"/>
                </a:solidFill>
                <a:latin typeface="Arial"/>
              </a:rPr>
              <a:t> v </a:t>
            </a:r>
            <a:r>
              <a:rPr lang="en-US" sz="1100" b="0" i="0" baseline="0" dirty="0" err="1" smtClean="0">
                <a:solidFill>
                  <a:srgbClr val="333333"/>
                </a:solidFill>
                <a:latin typeface="Arial"/>
              </a:rPr>
              <a:t>cjknm</a:t>
            </a:r>
            <a:r>
              <a:rPr lang="en-US" sz="1100" b="0" i="0" baseline="0" dirty="0" smtClean="0">
                <a:solidFill>
                  <a:srgbClr val="333333"/>
                </a:solidFill>
                <a:latin typeface="Arial"/>
              </a:rPr>
              <a:t> </a:t>
            </a:r>
            <a:r>
              <a:rPr lang="en-US" sz="1100" b="0" i="0" baseline="0" dirty="0" err="1" smtClean="0">
                <a:solidFill>
                  <a:srgbClr val="333333"/>
                </a:solidFill>
                <a:latin typeface="Arial"/>
              </a:rPr>
              <a:t>Lorem</a:t>
            </a:r>
            <a:r>
              <a:rPr lang="en-US" sz="1100" b="0" i="0" baseline="0" dirty="0" smtClean="0">
                <a:solidFill>
                  <a:srgbClr val="333333"/>
                </a:solidFill>
                <a:latin typeface="Arial"/>
              </a:rPr>
              <a:t> </a:t>
            </a:r>
            <a:r>
              <a:rPr lang="en-US" sz="1100" b="0" i="0" baseline="0" dirty="0" err="1" smtClean="0">
                <a:solidFill>
                  <a:srgbClr val="333333"/>
                </a:solidFill>
                <a:latin typeface="Arial"/>
              </a:rPr>
              <a:t>ipsum</a:t>
            </a:r>
            <a:r>
              <a:rPr lang="en-US" sz="1100" b="0" i="0" baseline="0" dirty="0" smtClean="0">
                <a:solidFill>
                  <a:srgbClr val="333333"/>
                </a:solidFill>
                <a:latin typeface="Arial"/>
              </a:rPr>
              <a:t> dolor sit </a:t>
            </a:r>
            <a:r>
              <a:rPr lang="en-US" sz="1100" b="0" i="0" baseline="0" dirty="0" err="1" smtClean="0">
                <a:solidFill>
                  <a:srgbClr val="333333"/>
                </a:solidFill>
                <a:latin typeface="Arial"/>
              </a:rPr>
              <a:t>amet</a:t>
            </a:r>
            <a:r>
              <a:rPr lang="en-US" sz="1100" b="0" i="0" baseline="0" dirty="0" smtClean="0">
                <a:solidFill>
                  <a:srgbClr val="333333"/>
                </a:solidFill>
                <a:latin typeface="Arial"/>
              </a:rPr>
              <a:t>, </a:t>
            </a:r>
            <a:r>
              <a:rPr lang="en-US" sz="1100" b="0" i="0" baseline="0" dirty="0" err="1" smtClean="0">
                <a:solidFill>
                  <a:srgbClr val="333333"/>
                </a:solidFill>
                <a:latin typeface="Arial"/>
              </a:rPr>
              <a:t>consectetur</a:t>
            </a:r>
            <a:r>
              <a:rPr lang="en-US" sz="1100" b="0" i="0" baseline="0" dirty="0" smtClean="0">
                <a:solidFill>
                  <a:srgbClr val="333333"/>
                </a:solidFill>
                <a:latin typeface="Arial"/>
              </a:rPr>
              <a:t> </a:t>
            </a:r>
            <a:r>
              <a:rPr lang="en-US" sz="1100" b="0" i="0" baseline="0" dirty="0" err="1" smtClean="0">
                <a:solidFill>
                  <a:srgbClr val="333333"/>
                </a:solidFill>
                <a:latin typeface="Arial"/>
              </a:rPr>
              <a:t>adipiscing</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pellentesque</a:t>
            </a:r>
            <a:r>
              <a:rPr lang="en-US" sz="1100" b="0" i="0" baseline="0" dirty="0" smtClean="0">
                <a:solidFill>
                  <a:srgbClr val="333333"/>
                </a:solidFill>
                <a:latin typeface="Arial"/>
              </a:rPr>
              <a:t> </a:t>
            </a:r>
            <a:r>
              <a:rPr lang="en-US" sz="1100" b="0" i="0" baseline="0" dirty="0" err="1" smtClean="0">
                <a:solidFill>
                  <a:srgbClr val="333333"/>
                </a:solidFill>
                <a:latin typeface="Arial"/>
              </a:rPr>
              <a:t>eros</a:t>
            </a:r>
            <a:r>
              <a:rPr lang="en-US" sz="1100" b="0" i="0" baseline="0" dirty="0" smtClean="0">
                <a:solidFill>
                  <a:srgbClr val="333333"/>
                </a:solidFill>
                <a:latin typeface="Arial"/>
              </a:rPr>
              <a:t> in </a:t>
            </a:r>
            <a:r>
              <a:rPr lang="en-US" sz="1100" b="0" i="0" baseline="0" dirty="0" err="1" smtClean="0">
                <a:solidFill>
                  <a:srgbClr val="333333"/>
                </a:solidFill>
                <a:latin typeface="Arial"/>
              </a:rPr>
              <a:t>metus</a:t>
            </a:r>
            <a:r>
              <a:rPr lang="en-US" sz="1100" b="0" i="0" baseline="0" dirty="0" smtClean="0">
                <a:solidFill>
                  <a:srgbClr val="333333"/>
                </a:solidFill>
                <a:latin typeface="Arial"/>
              </a:rPr>
              <a:t>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ac </a:t>
            </a:r>
            <a:r>
              <a:rPr lang="en-US" sz="1100" b="0" i="0" baseline="0" dirty="0" err="1" smtClean="0">
                <a:solidFill>
                  <a:srgbClr val="333333"/>
                </a:solidFill>
                <a:latin typeface="Arial"/>
              </a:rPr>
              <a:t>suscipit</a:t>
            </a:r>
            <a:r>
              <a:rPr lang="en-US" sz="1100" b="0" i="0" baseline="0" dirty="0" smtClean="0">
                <a:solidFill>
                  <a:srgbClr val="333333"/>
                </a:solidFill>
                <a:latin typeface="Arial"/>
              </a:rPr>
              <a:t> </a:t>
            </a:r>
            <a:r>
              <a:rPr lang="en-US" sz="1100" b="0" i="0" baseline="0" dirty="0" err="1" smtClean="0">
                <a:solidFill>
                  <a:srgbClr val="333333"/>
                </a:solidFill>
                <a:latin typeface="Arial"/>
              </a:rPr>
              <a:t>erat</a:t>
            </a:r>
            <a:r>
              <a:rPr lang="en-US" sz="1100" b="0" i="0" baseline="0" dirty="0" smtClean="0">
                <a:solidFill>
                  <a:srgbClr val="333333"/>
                </a:solidFill>
                <a:latin typeface="Arial"/>
              </a:rPr>
              <a:t> </a:t>
            </a:r>
            <a:r>
              <a:rPr lang="en-US" sz="1100" b="0" i="0" baseline="0" dirty="0" err="1" smtClean="0">
                <a:solidFill>
                  <a:srgbClr val="333333"/>
                </a:solidFill>
                <a:latin typeface="Arial"/>
              </a:rPr>
              <a:t>convallis</a:t>
            </a:r>
            <a:r>
              <a:rPr lang="en-US" sz="1100" b="0" i="0" baseline="0" dirty="0" smtClean="0">
                <a:solidFill>
                  <a:srgbClr val="333333"/>
                </a:solidFill>
                <a:latin typeface="Arial"/>
              </a:rPr>
              <a:t>. </a:t>
            </a:r>
          </a:p>
          <a:p>
            <a:pPr>
              <a:lnSpc>
                <a:spcPts val="1400"/>
              </a:lnSpc>
              <a:spcBef>
                <a:spcPts val="0"/>
              </a:spcBef>
              <a:spcAft>
                <a:spcPts val="900"/>
              </a:spcAft>
            </a:pPr>
            <a:r>
              <a:rPr lang="en-US" sz="1100" b="0" i="0" baseline="0" dirty="0" err="1" smtClean="0">
                <a:solidFill>
                  <a:srgbClr val="333333"/>
                </a:solidFill>
                <a:latin typeface="Arial"/>
              </a:rPr>
              <a:t>Etiam</a:t>
            </a:r>
            <a:r>
              <a:rPr lang="en-US" sz="1100" b="0" i="0" baseline="0" dirty="0" smtClean="0">
                <a:solidFill>
                  <a:srgbClr val="333333"/>
                </a:solidFill>
                <a:latin typeface="Arial"/>
              </a:rPr>
              <a:t> </a:t>
            </a:r>
            <a:r>
              <a:rPr lang="en-US" sz="1100" b="0" i="0" baseline="0" dirty="0" err="1" smtClean="0">
                <a:solidFill>
                  <a:srgbClr val="333333"/>
                </a:solidFill>
                <a:latin typeface="Arial"/>
              </a:rPr>
              <a:t>vestibulum</a:t>
            </a:r>
            <a:r>
              <a:rPr lang="en-US" sz="1100" b="0" i="0" baseline="0" dirty="0" smtClean="0">
                <a:solidFill>
                  <a:srgbClr val="333333"/>
                </a:solidFill>
                <a:latin typeface="Arial"/>
              </a:rPr>
              <a:t> </a:t>
            </a:r>
            <a:r>
              <a:rPr lang="en-US" sz="1100" b="0" i="0" baseline="0" dirty="0" err="1" smtClean="0">
                <a:solidFill>
                  <a:srgbClr val="333333"/>
                </a:solidFill>
                <a:latin typeface="Arial"/>
              </a:rPr>
              <a:t>turpis</a:t>
            </a:r>
            <a:r>
              <a:rPr lang="en-US" sz="1100" b="0" i="0" baseline="0" dirty="0" smtClean="0">
                <a:solidFill>
                  <a:srgbClr val="333333"/>
                </a:solidFill>
                <a:latin typeface="Arial"/>
              </a:rPr>
              <a:t> </a:t>
            </a:r>
            <a:r>
              <a:rPr lang="en-US" sz="1100" b="0" i="0" baseline="0" dirty="0" err="1" smtClean="0">
                <a:solidFill>
                  <a:srgbClr val="333333"/>
                </a:solidFill>
                <a:latin typeface="Arial"/>
              </a:rPr>
              <a:t>vel</a:t>
            </a:r>
            <a:r>
              <a:rPr lang="en-US" sz="1100" b="0" i="0" baseline="0" dirty="0" smtClean="0">
                <a:solidFill>
                  <a:srgbClr val="333333"/>
                </a:solidFill>
                <a:latin typeface="Arial"/>
              </a:rPr>
              <a:t> </a:t>
            </a:r>
            <a:r>
              <a:rPr lang="en-US" sz="1100" b="0" i="0" baseline="0" dirty="0" err="1" smtClean="0">
                <a:solidFill>
                  <a:srgbClr val="333333"/>
                </a:solidFill>
                <a:latin typeface="Arial"/>
              </a:rPr>
              <a:t>purus</a:t>
            </a:r>
            <a:r>
              <a:rPr lang="en-US" sz="1100" b="0" i="0" baseline="0" dirty="0" smtClean="0">
                <a:solidFill>
                  <a:srgbClr val="333333"/>
                </a:solidFill>
                <a:latin typeface="Arial"/>
              </a:rPr>
              <a:t> </a:t>
            </a:r>
            <a:r>
              <a:rPr lang="en-US" sz="1100" b="0" i="0" baseline="0" dirty="0" err="1" smtClean="0">
                <a:solidFill>
                  <a:srgbClr val="333333"/>
                </a:solidFill>
                <a:latin typeface="Arial"/>
              </a:rPr>
              <a:t>placerat</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dignissim</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varius</a:t>
            </a:r>
            <a:r>
              <a:rPr lang="en-US" sz="1100" b="0" i="0" baseline="0" dirty="0" smtClean="0">
                <a:solidFill>
                  <a:srgbClr val="333333"/>
                </a:solidFill>
                <a:latin typeface="Arial"/>
              </a:rPr>
              <a:t>. Maecenas </a:t>
            </a:r>
            <a:r>
              <a:rPr lang="en-US" sz="1100" b="0" i="0" baseline="0" dirty="0" err="1" smtClean="0">
                <a:solidFill>
                  <a:srgbClr val="333333"/>
                </a:solidFill>
                <a:latin typeface="Arial"/>
              </a:rPr>
              <a:t>euismod</a:t>
            </a:r>
            <a:r>
              <a:rPr lang="en-US" sz="1100" b="0" i="0" baseline="0" dirty="0" smtClean="0">
                <a:solidFill>
                  <a:srgbClr val="333333"/>
                </a:solidFill>
                <a:latin typeface="Arial"/>
              </a:rPr>
              <a:t>, </a:t>
            </a:r>
            <a:r>
              <a:rPr lang="en-US" sz="1100" b="0" i="0" baseline="0" dirty="0" err="1" smtClean="0">
                <a:solidFill>
                  <a:srgbClr val="333333"/>
                </a:solidFill>
                <a:latin typeface="Arial"/>
              </a:rPr>
              <a:t>enim</a:t>
            </a:r>
            <a:r>
              <a:rPr lang="en-US" sz="1100" b="0" i="0" baseline="0" dirty="0" smtClean="0">
                <a:solidFill>
                  <a:srgbClr val="333333"/>
                </a:solidFill>
                <a:latin typeface="Arial"/>
              </a:rPr>
              <a:t> </a:t>
            </a:r>
            <a:r>
              <a:rPr lang="en-US" sz="1100" b="0" i="0" baseline="0" dirty="0" err="1" smtClean="0">
                <a:solidFill>
                  <a:srgbClr val="333333"/>
                </a:solidFill>
                <a:latin typeface="Arial"/>
              </a:rPr>
              <a:t>sed</a:t>
            </a:r>
            <a:r>
              <a:rPr lang="en-US" sz="1100" b="0" i="0" baseline="0" dirty="0" smtClean="0">
                <a:solidFill>
                  <a:srgbClr val="333333"/>
                </a:solidFill>
                <a:latin typeface="Arial"/>
              </a:rPr>
              <a:t> </a:t>
            </a:r>
            <a:r>
              <a:rPr lang="en-US" sz="1100" b="0" i="0" baseline="0" dirty="0" err="1" smtClean="0">
                <a:solidFill>
                  <a:srgbClr val="333333"/>
                </a:solidFill>
                <a:latin typeface="Arial"/>
              </a:rPr>
              <a:t>vehicula</a:t>
            </a:r>
            <a:r>
              <a:rPr lang="en-US" sz="1100" b="0" i="0" baseline="0" dirty="0" smtClean="0">
                <a:solidFill>
                  <a:srgbClr val="333333"/>
                </a:solidFill>
                <a:latin typeface="Arial"/>
              </a:rPr>
              <a:t> </a:t>
            </a:r>
            <a:r>
              <a:rPr lang="en-US" sz="1100" b="0" i="0" baseline="0" dirty="0" err="1" smtClean="0">
                <a:solidFill>
                  <a:srgbClr val="333333"/>
                </a:solidFill>
                <a:latin typeface="Arial"/>
              </a:rPr>
              <a:t>tristique</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t>
            </a:r>
            <a:r>
              <a:rPr lang="en-US" sz="1100" b="0" i="0" baseline="0" dirty="0" err="1" smtClean="0">
                <a:solidFill>
                  <a:srgbClr val="333333"/>
                </a:solidFill>
                <a:latin typeface="Arial"/>
              </a:rPr>
              <a:t>risus</a:t>
            </a:r>
            <a:r>
              <a:rPr lang="en-US" sz="1100" b="0" i="0" baseline="0" dirty="0" smtClean="0">
                <a:solidFill>
                  <a:srgbClr val="333333"/>
                </a:solidFill>
                <a:latin typeface="Arial"/>
              </a:rPr>
              <a:t> </a:t>
            </a:r>
            <a:r>
              <a:rPr lang="en-US" sz="1100" b="0" i="0" baseline="0" dirty="0" err="1" smtClean="0">
                <a:solidFill>
                  <a:srgbClr val="333333"/>
                </a:solidFill>
                <a:latin typeface="Arial"/>
              </a:rPr>
              <a:t>ultrices</a:t>
            </a:r>
            <a:r>
              <a:rPr lang="en-US" sz="1100" b="0" i="0" baseline="0" dirty="0" smtClean="0">
                <a:solidFill>
                  <a:srgbClr val="333333"/>
                </a:solidFill>
                <a:latin typeface="Arial"/>
              </a:rPr>
              <a:t> dolor, </a:t>
            </a:r>
            <a:r>
              <a:rPr lang="en-US" sz="1100" b="0" i="0" baseline="0" dirty="0" err="1" smtClean="0">
                <a:solidFill>
                  <a:srgbClr val="333333"/>
                </a:solidFill>
                <a:latin typeface="Arial"/>
              </a:rPr>
              <a:t>eu</a:t>
            </a:r>
            <a:r>
              <a:rPr lang="en-US" sz="1100" b="0" i="0" baseline="0" dirty="0" smtClean="0">
                <a:solidFill>
                  <a:srgbClr val="333333"/>
                </a:solidFill>
                <a:latin typeface="Arial"/>
              </a:rPr>
              <a:t> </a:t>
            </a:r>
            <a:r>
              <a:rPr lang="en-US" sz="1100" b="0" i="0" baseline="0" dirty="0" err="1" smtClean="0">
                <a:solidFill>
                  <a:srgbClr val="333333"/>
                </a:solidFill>
                <a:latin typeface="Arial"/>
              </a:rPr>
              <a:t>euismod</a:t>
            </a:r>
            <a:r>
              <a:rPr lang="en-US" sz="1100" b="0" i="0" baseline="0" dirty="0" smtClean="0">
                <a:solidFill>
                  <a:srgbClr val="333333"/>
                </a:solidFill>
                <a:latin typeface="Arial"/>
              </a:rPr>
              <a:t> ante quam vitae </a:t>
            </a:r>
            <a:r>
              <a:rPr lang="en-US" sz="1100" b="0" i="0" baseline="0" dirty="0" err="1" smtClean="0">
                <a:solidFill>
                  <a:srgbClr val="333333"/>
                </a:solidFill>
                <a:latin typeface="Arial"/>
              </a:rPr>
              <a:t>augue</a:t>
            </a:r>
            <a:r>
              <a:rPr lang="en-US" sz="1100" b="0" i="0" baseline="0" dirty="0" smtClean="0">
                <a:solidFill>
                  <a:srgbClr val="333333"/>
                </a:solidFill>
                <a:latin typeface="Arial"/>
              </a:rPr>
              <a:t>. Integer </a:t>
            </a:r>
            <a:r>
              <a:rPr lang="en-US" sz="1100" b="0" i="0" baseline="0" dirty="0" err="1" smtClean="0">
                <a:solidFill>
                  <a:srgbClr val="333333"/>
                </a:solidFill>
                <a:latin typeface="Arial"/>
              </a:rPr>
              <a:t>tincidunt</a:t>
            </a:r>
            <a:r>
              <a:rPr lang="en-US" sz="1100" b="0" i="0" baseline="0" dirty="0" smtClean="0">
                <a:solidFill>
                  <a:srgbClr val="333333"/>
                </a:solidFill>
                <a:latin typeface="Arial"/>
              </a:rPr>
              <a:t> </a:t>
            </a:r>
            <a:r>
              <a:rPr lang="en-US" sz="1100" b="0" i="0" baseline="0" dirty="0" err="1" smtClean="0">
                <a:solidFill>
                  <a:srgbClr val="333333"/>
                </a:solidFill>
                <a:latin typeface="Arial"/>
              </a:rPr>
              <a:t>commodo</a:t>
            </a:r>
            <a:r>
              <a:rPr lang="en-US" sz="1100" b="0" i="0" baseline="0" dirty="0" smtClean="0">
                <a:solidFill>
                  <a:srgbClr val="333333"/>
                </a:solidFill>
                <a:latin typeface="Arial"/>
              </a:rPr>
              <a:t> </a:t>
            </a:r>
            <a:r>
              <a:rPr lang="en-US" sz="1100" b="0" i="0" baseline="0" dirty="0" err="1" smtClean="0">
                <a:solidFill>
                  <a:srgbClr val="333333"/>
                </a:solidFill>
                <a:latin typeface="Arial"/>
              </a:rPr>
              <a:t>elit</a:t>
            </a:r>
            <a:r>
              <a:rPr lang="en-US" sz="1100" b="0" i="0" baseline="0" dirty="0" smtClean="0">
                <a:solidFill>
                  <a:srgbClr val="333333"/>
                </a:solidFill>
                <a:latin typeface="Arial"/>
              </a:rPr>
              <a:t>, a </a:t>
            </a:r>
            <a:r>
              <a:rPr lang="en-US" sz="1100" b="0" i="0" baseline="0" dirty="0" err="1" smtClean="0">
                <a:solidFill>
                  <a:srgbClr val="333333"/>
                </a:solidFill>
                <a:latin typeface="Arial"/>
              </a:rPr>
              <a:t>imperdiet</a:t>
            </a:r>
            <a:r>
              <a:rPr lang="en-US" sz="1100" b="0" i="0" baseline="0" dirty="0" smtClean="0">
                <a:solidFill>
                  <a:srgbClr val="333333"/>
                </a:solidFill>
                <a:latin typeface="Arial"/>
              </a:rPr>
              <a:t> ligula </a:t>
            </a:r>
            <a:r>
              <a:rPr lang="en-US" sz="1100" b="0" i="0" baseline="0" dirty="0" err="1" smtClean="0">
                <a:solidFill>
                  <a:srgbClr val="333333"/>
                </a:solidFill>
                <a:latin typeface="Arial"/>
              </a:rPr>
              <a:t>porttitor</a:t>
            </a:r>
            <a:r>
              <a:rPr lang="en-US" sz="1100" b="0" i="0" baseline="0" dirty="0" smtClean="0">
                <a:solidFill>
                  <a:srgbClr val="333333"/>
                </a:solidFill>
                <a:latin typeface="Arial"/>
              </a:rPr>
              <a:t> ac.</a:t>
            </a:r>
          </a:p>
          <a:p>
            <a:pPr>
              <a:lnSpc>
                <a:spcPts val="1400"/>
              </a:lnSpc>
              <a:spcBef>
                <a:spcPts val="0"/>
              </a:spcBef>
              <a:spcAft>
                <a:spcPts val="900"/>
              </a:spcAft>
            </a:pPr>
            <a:endParaRPr lang="en-US" sz="1100" b="0" i="0" baseline="0" dirty="0" smtClean="0">
              <a:solidFill>
                <a:srgbClr val="333333"/>
              </a:solidFill>
              <a:latin typeface="Arial"/>
            </a:endParaRPr>
          </a:p>
          <a:p>
            <a:pPr>
              <a:lnSpc>
                <a:spcPts val="1800"/>
              </a:lnSpc>
              <a:spcAft>
                <a:spcPts val="900"/>
              </a:spcAft>
            </a:pPr>
            <a:endParaRPr lang="en-US" sz="900" b="1" i="0" baseline="0" dirty="0">
              <a:solidFill>
                <a:srgbClr val="333333"/>
              </a:solidFill>
              <a:latin typeface="Arial"/>
            </a:endParaRPr>
          </a:p>
        </p:txBody>
      </p:sp>
    </p:spTree>
    <p:extLst>
      <p:ext uri="{BB962C8B-B14F-4D97-AF65-F5344CB8AC3E}">
        <p14:creationId xmlns:p14="http://schemas.microsoft.com/office/powerpoint/2010/main" val="1864920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73885" y="1874080"/>
            <a:ext cx="8822023" cy="462718"/>
          </a:xfrm>
          <a:prstGeom prst="rect">
            <a:avLst/>
          </a:prstGeom>
        </p:spPr>
        <p:txBody>
          <a:bodyPr lIns="0" tIns="0" rIns="0" bIns="0" anchor="t" anchorCtr="0"/>
          <a:lstStyle>
            <a:lvl1pPr marL="0" indent="0">
              <a:buNone/>
              <a:defRPr sz="1400" b="1">
                <a:solidFill>
                  <a:srgbClr val="CD092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 text styles</a:t>
            </a:r>
          </a:p>
        </p:txBody>
      </p:sp>
      <p:sp>
        <p:nvSpPr>
          <p:cNvPr id="4" name="Content Placeholder 3"/>
          <p:cNvSpPr>
            <a:spLocks noGrp="1"/>
          </p:cNvSpPr>
          <p:nvPr>
            <p:ph sz="half" idx="2"/>
          </p:nvPr>
        </p:nvSpPr>
        <p:spPr>
          <a:xfrm>
            <a:off x="973885" y="2336798"/>
            <a:ext cx="8822023" cy="4138327"/>
          </a:xfrm>
          <a:prstGeom prst="rect">
            <a:avLst/>
          </a:prstGeom>
        </p:spPr>
        <p:txBody>
          <a:bodyPr lIns="0" tIns="0" rIns="0" bIns="0"/>
          <a:lstStyle>
            <a:lvl1pPr>
              <a:lnSpc>
                <a:spcPts val="1400"/>
              </a:lnSpc>
              <a:defRPr sz="1100" baseline="0">
                <a:solidFill>
                  <a:srgbClr val="333333"/>
                </a:solidFill>
                <a:latin typeface="Arial"/>
              </a:defRPr>
            </a:lvl1pPr>
            <a:lvl2pPr>
              <a:lnSpc>
                <a:spcPts val="1400"/>
              </a:lnSpc>
              <a:defRPr sz="1100" baseline="0">
                <a:solidFill>
                  <a:srgbClr val="333333"/>
                </a:solidFill>
                <a:latin typeface="Arial"/>
              </a:defRPr>
            </a:lvl2pPr>
            <a:lvl3pPr>
              <a:lnSpc>
                <a:spcPts val="1400"/>
              </a:lnSpc>
              <a:defRPr sz="1100" baseline="0">
                <a:solidFill>
                  <a:srgbClr val="333333"/>
                </a:solidFill>
                <a:latin typeface="Arial"/>
              </a:defRPr>
            </a:lvl3pPr>
            <a:lvl4pPr>
              <a:lnSpc>
                <a:spcPts val="1400"/>
              </a:lnSpc>
              <a:defRPr sz="1100" baseline="0">
                <a:solidFill>
                  <a:srgbClr val="333333"/>
                </a:solidFill>
                <a:latin typeface="Arial"/>
              </a:defRPr>
            </a:lvl4pPr>
            <a:lvl5pPr>
              <a:lnSpc>
                <a:spcPts val="1400"/>
              </a:lnSpc>
              <a:defRPr sz="1100" baseline="0">
                <a:solidFill>
                  <a:srgbClr val="333333"/>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6406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02922" y="1820577"/>
            <a:ext cx="8822023" cy="462718"/>
          </a:xfrm>
          <a:prstGeom prst="rect">
            <a:avLst/>
          </a:prstGeom>
        </p:spPr>
        <p:txBody>
          <a:bodyPr lIns="0" tIns="0" rIns="0" bIns="0" anchor="t" anchorCtr="0"/>
          <a:lstStyle>
            <a:lvl1pPr marL="0" indent="0">
              <a:buNone/>
              <a:defRPr sz="1400" b="1">
                <a:solidFill>
                  <a:srgbClr val="CD092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Subhead text styles</a:t>
            </a:r>
          </a:p>
        </p:txBody>
      </p:sp>
      <p:sp>
        <p:nvSpPr>
          <p:cNvPr id="4" name="Content Placeholder 3"/>
          <p:cNvSpPr>
            <a:spLocks noGrp="1"/>
          </p:cNvSpPr>
          <p:nvPr>
            <p:ph sz="half" idx="2"/>
          </p:nvPr>
        </p:nvSpPr>
        <p:spPr>
          <a:xfrm>
            <a:off x="502922" y="2395055"/>
            <a:ext cx="4305634" cy="4740472"/>
          </a:xfrm>
          <a:prstGeom prst="rect">
            <a:avLst/>
          </a:prstGeom>
        </p:spPr>
        <p:txBody>
          <a:bodyPr lIns="0" tIns="0" rIns="0" bIns="0"/>
          <a:lstStyle>
            <a:lvl1pPr>
              <a:lnSpc>
                <a:spcPts val="1400"/>
              </a:lnSpc>
              <a:defRPr sz="1100" baseline="0">
                <a:solidFill>
                  <a:srgbClr val="333333"/>
                </a:solidFill>
                <a:latin typeface="Arial"/>
              </a:defRPr>
            </a:lvl1pPr>
            <a:lvl2pPr>
              <a:lnSpc>
                <a:spcPts val="1400"/>
              </a:lnSpc>
              <a:defRPr sz="1100" baseline="0">
                <a:solidFill>
                  <a:srgbClr val="333333"/>
                </a:solidFill>
                <a:latin typeface="Arial"/>
              </a:defRPr>
            </a:lvl2pPr>
            <a:lvl3pPr>
              <a:lnSpc>
                <a:spcPts val="1400"/>
              </a:lnSpc>
              <a:defRPr sz="1100" baseline="0">
                <a:solidFill>
                  <a:srgbClr val="333333"/>
                </a:solidFill>
                <a:latin typeface="Arial"/>
              </a:defRPr>
            </a:lvl3pPr>
            <a:lvl4pPr>
              <a:lnSpc>
                <a:spcPts val="1400"/>
              </a:lnSpc>
              <a:defRPr sz="1100" baseline="0">
                <a:solidFill>
                  <a:srgbClr val="333333"/>
                </a:solidFill>
                <a:latin typeface="Arial"/>
              </a:defRPr>
            </a:lvl4pPr>
            <a:lvl5pPr>
              <a:lnSpc>
                <a:spcPts val="1400"/>
              </a:lnSpc>
              <a:defRPr sz="1100" baseline="0">
                <a:solidFill>
                  <a:srgbClr val="333333"/>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userDrawn="1"/>
        </p:nvSpPr>
        <p:spPr>
          <a:xfrm>
            <a:off x="1939993" y="1088700"/>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Insert Bar Sub Text</a:t>
            </a:r>
            <a:endParaRPr lang="en-US" sz="2000" baseline="0" dirty="0">
              <a:solidFill>
                <a:schemeClr val="bg1"/>
              </a:solidFill>
              <a:latin typeface="Arial"/>
            </a:endParaRPr>
          </a:p>
        </p:txBody>
      </p:sp>
      <p:sp>
        <p:nvSpPr>
          <p:cNvPr id="8" name="TextBox 7"/>
          <p:cNvSpPr txBox="1"/>
          <p:nvPr userDrawn="1"/>
        </p:nvSpPr>
        <p:spPr>
          <a:xfrm>
            <a:off x="973885" y="196265"/>
            <a:ext cx="63180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Insert Headline</a:t>
            </a:r>
            <a:endParaRPr lang="en-US" sz="2800" baseline="0" dirty="0">
              <a:solidFill>
                <a:srgbClr val="666666"/>
              </a:solidFill>
              <a:latin typeface="Arial"/>
            </a:endParaRPr>
          </a:p>
        </p:txBody>
      </p:sp>
      <p:sp>
        <p:nvSpPr>
          <p:cNvPr id="6" name="Content Placeholder 3"/>
          <p:cNvSpPr>
            <a:spLocks noGrp="1"/>
          </p:cNvSpPr>
          <p:nvPr>
            <p:ph sz="half" idx="10"/>
          </p:nvPr>
        </p:nvSpPr>
        <p:spPr>
          <a:xfrm>
            <a:off x="5019311" y="2402510"/>
            <a:ext cx="4305634" cy="4740472"/>
          </a:xfrm>
          <a:prstGeom prst="rect">
            <a:avLst/>
          </a:prstGeom>
        </p:spPr>
        <p:txBody>
          <a:bodyPr lIns="0" tIns="0" rIns="0" bIns="0"/>
          <a:lstStyle>
            <a:lvl1pPr>
              <a:lnSpc>
                <a:spcPts val="1400"/>
              </a:lnSpc>
              <a:defRPr sz="1100" baseline="0">
                <a:solidFill>
                  <a:srgbClr val="333333"/>
                </a:solidFill>
                <a:latin typeface="Arial"/>
              </a:defRPr>
            </a:lvl1pPr>
            <a:lvl2pPr>
              <a:lnSpc>
                <a:spcPts val="1400"/>
              </a:lnSpc>
              <a:defRPr sz="1100" baseline="0">
                <a:solidFill>
                  <a:srgbClr val="333333"/>
                </a:solidFill>
                <a:latin typeface="Arial"/>
              </a:defRPr>
            </a:lvl2pPr>
            <a:lvl3pPr>
              <a:lnSpc>
                <a:spcPts val="1400"/>
              </a:lnSpc>
              <a:defRPr sz="1100" baseline="0">
                <a:solidFill>
                  <a:srgbClr val="333333"/>
                </a:solidFill>
                <a:latin typeface="Arial"/>
              </a:defRPr>
            </a:lvl3pPr>
            <a:lvl4pPr>
              <a:lnSpc>
                <a:spcPts val="1400"/>
              </a:lnSpc>
              <a:defRPr sz="1100" baseline="0">
                <a:solidFill>
                  <a:srgbClr val="333333"/>
                </a:solidFill>
                <a:latin typeface="Arial"/>
              </a:defRPr>
            </a:lvl4pPr>
            <a:lvl5pPr>
              <a:lnSpc>
                <a:spcPts val="1400"/>
              </a:lnSpc>
              <a:defRPr sz="1100" baseline="0">
                <a:solidFill>
                  <a:srgbClr val="333333"/>
                </a:solidFill>
                <a:latin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0687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164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0" y="1015750"/>
            <a:ext cx="10058400" cy="669761"/>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idx="1"/>
          </p:nvPr>
        </p:nvSpPr>
        <p:spPr>
          <a:xfrm>
            <a:off x="503332" y="1813070"/>
            <a:ext cx="9051738" cy="513007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door.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47800" y="1015750"/>
            <a:ext cx="342899" cy="666747"/>
          </a:xfrm>
          <a:prstGeom prst="rect">
            <a:avLst/>
          </a:prstGeom>
        </p:spPr>
      </p:pic>
    </p:spTree>
    <p:extLst>
      <p:ext uri="{BB962C8B-B14F-4D97-AF65-F5344CB8AC3E}">
        <p14:creationId xmlns:p14="http://schemas.microsoft.com/office/powerpoint/2010/main" val="681907091"/>
      </p:ext>
    </p:extLst>
  </p:cSld>
  <p:clrMap bg1="lt1" tx1="dk1" bg2="lt2" tx2="dk2" accent1="accent1" accent2="accent2" accent3="accent3" accent4="accent4" accent5="accent5" accent6="accent6" hlink="hlink" folHlink="folHlink"/>
  <p:sldLayoutIdLst>
    <p:sldLayoutId id="2147483682" r:id="rId1"/>
    <p:sldLayoutId id="2147483693" r:id="rId2"/>
    <p:sldLayoutId id="2147483694" r:id="rId3"/>
    <p:sldLayoutId id="2147483695" r:id="rId4"/>
  </p:sldLayoutIdLst>
  <p:txStyles>
    <p:titleStyle>
      <a:lvl1pPr algn="l" defTabSz="457200" rtl="0" eaLnBrk="1" latinLnBrk="0" hangingPunct="1">
        <a:lnSpc>
          <a:spcPts val="3300"/>
        </a:lnSpc>
        <a:spcBef>
          <a:spcPct val="0"/>
        </a:spcBef>
        <a:buNone/>
        <a:defRPr sz="3200" kern="1200" baseline="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www.thermatru.com/TradeResources/CatalogArt/ArtFiles.aspx?page=1&amp;subpage=Beauty%20Sho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hyperlink" Target="http://www.thermatru.com/TradeResources/CatalogArt/ArtFiles.aspx?page=1&amp;subpage=Beauty%20Shots" TargetMode="Externa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998" t="13894" r="14548" b="13956"/>
          <a:stretch/>
        </p:blipFill>
        <p:spPr>
          <a:xfrm>
            <a:off x="335494" y="2622082"/>
            <a:ext cx="6332008" cy="4006527"/>
          </a:xfrm>
          <a:prstGeom prst="rect">
            <a:avLst/>
          </a:prstGeom>
          <a:ln w="50800" cap="rnd">
            <a:solidFill>
              <a:srgbClr val="FF0000"/>
            </a:solidFill>
            <a:prstDash val="solid"/>
          </a:ln>
          <a:effectLst/>
        </p:spPr>
      </p:pic>
      <p:sp>
        <p:nvSpPr>
          <p:cNvPr id="2" name="Text Placeholder 1"/>
          <p:cNvSpPr>
            <a:spLocks noGrp="1"/>
          </p:cNvSpPr>
          <p:nvPr>
            <p:ph type="body" idx="1"/>
          </p:nvPr>
        </p:nvSpPr>
        <p:spPr>
          <a:xfrm>
            <a:off x="977024" y="1801384"/>
            <a:ext cx="8338826" cy="290695"/>
          </a:xfrm>
        </p:spPr>
        <p:txBody>
          <a:bodyPr/>
          <a:lstStyle/>
          <a:p>
            <a:r>
              <a:rPr lang="en-US" dirty="0" smtClean="0"/>
              <a:t>Entry &amp; Patio Door Systems Presented By</a:t>
            </a:r>
            <a:endParaRPr lang="en-US" dirty="0"/>
          </a:p>
        </p:txBody>
      </p:sp>
      <p:sp>
        <p:nvSpPr>
          <p:cNvPr id="13" name="Rectangle 12"/>
          <p:cNvSpPr/>
          <p:nvPr/>
        </p:nvSpPr>
        <p:spPr>
          <a:xfrm>
            <a:off x="-87515" y="6807027"/>
            <a:ext cx="10262211"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4" name="TextBox 13"/>
          <p:cNvSpPr txBox="1"/>
          <p:nvPr/>
        </p:nvSpPr>
        <p:spPr>
          <a:xfrm>
            <a:off x="281451" y="7453306"/>
            <a:ext cx="2375485" cy="189283"/>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a:t>
            </a:r>
            <a:endParaRPr lang="en-US" sz="700" dirty="0">
              <a:latin typeface="Arial"/>
              <a:cs typeface="Arial"/>
            </a:endParaRPr>
          </a:p>
        </p:txBody>
      </p:sp>
      <p:sp>
        <p:nvSpPr>
          <p:cNvPr id="15" name="Rectangle 14"/>
          <p:cNvSpPr/>
          <p:nvPr/>
        </p:nvSpPr>
        <p:spPr>
          <a:xfrm>
            <a:off x="8237456" y="7424837"/>
            <a:ext cx="1474415"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sp>
        <p:nvSpPr>
          <p:cNvPr id="20" name="TextBox 19"/>
          <p:cNvSpPr txBox="1"/>
          <p:nvPr/>
        </p:nvSpPr>
        <p:spPr>
          <a:xfrm>
            <a:off x="281451" y="7240952"/>
            <a:ext cx="9268745" cy="200055"/>
          </a:xfrm>
          <a:prstGeom prst="rect">
            <a:avLst/>
          </a:prstGeom>
          <a:noFill/>
        </p:spPr>
        <p:txBody>
          <a:bodyPr wrap="square" rtlCol="0">
            <a:spAutoFit/>
          </a:bodyPr>
          <a:lstStyle/>
          <a:p>
            <a:r>
              <a:rPr lang="en-US" sz="700" dirty="0" smtClean="0">
                <a:latin typeface="Arial"/>
                <a:cs typeface="Arial"/>
              </a:rPr>
              <a:t>*Therma-Tru’s “National Home Valuation Study” was commissioned by Therma-Tru in 2002 and conducted by TNS, an independent provider of internet-based research and research-based marketing information and counsel.</a:t>
            </a:r>
            <a:endParaRPr lang="en-US" sz="700" dirty="0">
              <a:latin typeface="Arial"/>
              <a:cs typeface="Arial"/>
            </a:endParaRPr>
          </a:p>
        </p:txBody>
      </p:sp>
      <p:sp>
        <p:nvSpPr>
          <p:cNvPr id="21" name="TextBox 20"/>
          <p:cNvSpPr txBox="1"/>
          <p:nvPr/>
        </p:nvSpPr>
        <p:spPr>
          <a:xfrm>
            <a:off x="973887" y="285673"/>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
        <p:nvSpPr>
          <p:cNvPr id="22" name="TextBox 21"/>
          <p:cNvSpPr txBox="1"/>
          <p:nvPr/>
        </p:nvSpPr>
        <p:spPr>
          <a:xfrm>
            <a:off x="1970476" y="108477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Always Make A Great Entrance</a:t>
            </a:r>
            <a:r>
              <a:rPr lang="en-US" sz="2000" dirty="0" smtClean="0">
                <a:solidFill>
                  <a:schemeClr val="bg1"/>
                </a:solidFill>
                <a:latin typeface="Arial"/>
              </a:rPr>
              <a:t>.</a:t>
            </a:r>
            <a:endParaRPr lang="en-US" sz="2000" baseline="0" dirty="0">
              <a:solidFill>
                <a:schemeClr val="bg1"/>
              </a:solidFill>
              <a:latin typeface="Aria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313" y="326039"/>
            <a:ext cx="1955883" cy="458647"/>
          </a:xfrm>
          <a:prstGeom prst="rect">
            <a:avLst/>
          </a:prstGeom>
        </p:spPr>
      </p:pic>
      <p:sp>
        <p:nvSpPr>
          <p:cNvPr id="25" name="TextBox 24"/>
          <p:cNvSpPr txBox="1"/>
          <p:nvPr/>
        </p:nvSpPr>
        <p:spPr>
          <a:xfrm>
            <a:off x="6895485" y="2916330"/>
            <a:ext cx="2816386" cy="3247043"/>
          </a:xfrm>
          <a:prstGeom prst="rect">
            <a:avLst/>
          </a:prstGeom>
          <a:noFill/>
        </p:spPr>
        <p:txBody>
          <a:bodyPr wrap="square" rtlCol="0">
            <a:spAutoFit/>
          </a:bodyPr>
          <a:lstStyle/>
          <a:p>
            <a:r>
              <a:rPr lang="en-US" sz="1600" b="1" dirty="0" smtClean="0">
                <a:latin typeface="Arial" pitchFamily="34" charset="0"/>
                <a:cs typeface="Arial" pitchFamily="34" charset="0"/>
              </a:rPr>
              <a:t>Increase Curb  </a:t>
            </a:r>
          </a:p>
          <a:p>
            <a:r>
              <a:rPr lang="en-US" sz="1600" b="1" dirty="0" smtClean="0">
                <a:latin typeface="Arial" pitchFamily="34" charset="0"/>
                <a:cs typeface="Arial" pitchFamily="34" charset="0"/>
              </a:rPr>
              <a:t>Appeal &amp; Value</a:t>
            </a:r>
          </a:p>
          <a:p>
            <a:endParaRPr lang="en-US" sz="800" dirty="0">
              <a:latin typeface="Arial" pitchFamily="34" charset="0"/>
              <a:cs typeface="Arial" pitchFamily="34" charset="0"/>
            </a:endParaRPr>
          </a:p>
          <a:p>
            <a:pPr>
              <a:lnSpc>
                <a:spcPct val="150000"/>
              </a:lnSpc>
            </a:pPr>
            <a:r>
              <a:rPr lang="en-US" sz="1100" dirty="0" smtClean="0">
                <a:latin typeface="Arial" pitchFamily="34" charset="0"/>
                <a:cs typeface="Arial" pitchFamily="34" charset="0"/>
              </a:rPr>
              <a:t>We all want to get the most out of every dollar we spend, and installing an attractive front entrance is a cost-effective way to improve your home’s curb appeal and perceived value. In fact, a study conducted by an independent research company found that a home with an enhanced </a:t>
            </a:r>
            <a:r>
              <a:rPr lang="en-US" sz="1100" dirty="0" err="1" smtClean="0">
                <a:latin typeface="Arial" pitchFamily="34" charset="0"/>
                <a:cs typeface="Arial" pitchFamily="34" charset="0"/>
              </a:rPr>
              <a:t>Therma-Tru</a:t>
            </a:r>
            <a:r>
              <a:rPr lang="en-US" sz="600" dirty="0" smtClean="0">
                <a:latin typeface="Arial" pitchFamily="34" charset="0"/>
                <a:cs typeface="Arial" pitchFamily="34" charset="0"/>
              </a:rPr>
              <a:t>®</a:t>
            </a:r>
            <a:r>
              <a:rPr lang="en-US" sz="1100" dirty="0" smtClean="0">
                <a:latin typeface="Arial" pitchFamily="34" charset="0"/>
                <a:cs typeface="Arial" pitchFamily="34" charset="0"/>
              </a:rPr>
              <a:t> entry door system added to its perceived value by as much as five times the cost of the door itself.*</a:t>
            </a:r>
            <a:endParaRPr lang="en-US" sz="1100" dirty="0">
              <a:latin typeface="Arial" pitchFamily="34" charset="0"/>
              <a:cs typeface="Arial" pitchFamily="34" charset="0"/>
            </a:endParaRPr>
          </a:p>
        </p:txBody>
      </p:sp>
      <p:sp>
        <p:nvSpPr>
          <p:cNvPr id="16" name="TextBox 15"/>
          <p:cNvSpPr txBox="1"/>
          <p:nvPr/>
        </p:nvSpPr>
        <p:spPr>
          <a:xfrm>
            <a:off x="14391" y="2092081"/>
            <a:ext cx="10058400" cy="292388"/>
          </a:xfrm>
          <a:prstGeom prst="rect">
            <a:avLst/>
          </a:prstGeom>
          <a:noFill/>
        </p:spPr>
        <p:txBody>
          <a:bodyPr wrap="square" rtlCol="0">
            <a:spAutoFit/>
          </a:bodyPr>
          <a:lstStyle/>
          <a:p>
            <a:pPr algn="ctr"/>
            <a:r>
              <a:rPr lang="en-US" sz="1300" dirty="0" smtClean="0">
                <a:latin typeface="Arial" pitchFamily="34" charset="0"/>
                <a:cs typeface="Arial" pitchFamily="34" charset="0"/>
              </a:rPr>
              <a:t>(Name</a:t>
            </a:r>
            <a:r>
              <a:rPr lang="en-US" sz="1300" dirty="0">
                <a:latin typeface="Arial" pitchFamily="34" charset="0"/>
                <a:cs typeface="Arial" pitchFamily="34" charset="0"/>
              </a:rPr>
              <a:t>)</a:t>
            </a:r>
            <a:r>
              <a:rPr lang="en-US" sz="1300" dirty="0" smtClean="0">
                <a:latin typeface="Arial" pitchFamily="34" charset="0"/>
                <a:cs typeface="Arial" pitchFamily="34" charset="0"/>
              </a:rPr>
              <a:t> </a:t>
            </a:r>
            <a:r>
              <a:rPr lang="en-US" sz="1300" b="1" dirty="0" smtClean="0">
                <a:latin typeface="Arial" pitchFamily="34" charset="0"/>
                <a:cs typeface="Arial" pitchFamily="34" charset="0"/>
              </a:rPr>
              <a:t>John Builder | </a:t>
            </a:r>
            <a:r>
              <a:rPr lang="en-US" sz="1300" dirty="0" smtClean="0">
                <a:latin typeface="Arial" pitchFamily="34" charset="0"/>
                <a:cs typeface="Arial" pitchFamily="34" charset="0"/>
              </a:rPr>
              <a:t>(Phone) </a:t>
            </a:r>
            <a:r>
              <a:rPr lang="en-US" sz="1300" b="1" dirty="0" smtClean="0">
                <a:latin typeface="Arial" pitchFamily="34" charset="0"/>
                <a:cs typeface="Arial" pitchFamily="34" charset="0"/>
              </a:rPr>
              <a:t>XXX-XXX-XXXX |</a:t>
            </a:r>
            <a:r>
              <a:rPr lang="en-US" sz="1300" dirty="0" smtClean="0">
                <a:latin typeface="Arial" pitchFamily="34" charset="0"/>
                <a:cs typeface="Arial" pitchFamily="34" charset="0"/>
              </a:rPr>
              <a:t> (Email) </a:t>
            </a:r>
            <a:r>
              <a:rPr lang="en-US" sz="1300" b="1" dirty="0" smtClean="0">
                <a:latin typeface="Arial" pitchFamily="34" charset="0"/>
                <a:cs typeface="Arial" pitchFamily="34" charset="0"/>
              </a:rPr>
              <a:t>builder@buildername.com |</a:t>
            </a:r>
            <a:r>
              <a:rPr lang="en-US" sz="1300" dirty="0" smtClean="0">
                <a:latin typeface="Arial" pitchFamily="34" charset="0"/>
                <a:cs typeface="Arial" pitchFamily="34" charset="0"/>
              </a:rPr>
              <a:t> (Web) </a:t>
            </a:r>
            <a:r>
              <a:rPr lang="en-US" sz="1300" b="1" dirty="0" smtClean="0">
                <a:latin typeface="Arial" pitchFamily="34" charset="0"/>
                <a:cs typeface="Arial" pitchFamily="34" charset="0"/>
              </a:rPr>
              <a:t>www.buildername.com</a:t>
            </a:r>
            <a:endParaRPr lang="en-US" sz="1300" b="1" dirty="0">
              <a:latin typeface="Arial" pitchFamily="34" charset="0"/>
              <a:cs typeface="Arial" pitchFamily="34" charset="0"/>
            </a:endParaRPr>
          </a:p>
        </p:txBody>
      </p:sp>
      <p:sp>
        <p:nvSpPr>
          <p:cNvPr id="18" name="TextBox 17"/>
          <p:cNvSpPr txBox="1"/>
          <p:nvPr/>
        </p:nvSpPr>
        <p:spPr>
          <a:xfrm>
            <a:off x="1" y="6946174"/>
            <a:ext cx="10072791" cy="253916"/>
          </a:xfrm>
          <a:prstGeom prst="rect">
            <a:avLst/>
          </a:prstGeom>
          <a:noFill/>
        </p:spPr>
        <p:txBody>
          <a:bodyPr wrap="square" rtlCol="0">
            <a:spAutoFit/>
          </a:bodyPr>
          <a:lstStyle/>
          <a:p>
            <a:pPr algn="ctr"/>
            <a:r>
              <a:rPr lang="en-US" sz="1050" b="1" dirty="0" smtClean="0">
                <a:solidFill>
                  <a:srgbClr val="FF0000"/>
                </a:solidFill>
                <a:latin typeface="Arial" pitchFamily="34" charset="0"/>
                <a:cs typeface="Arial" pitchFamily="34" charset="0"/>
              </a:rPr>
              <a:t>Optional</a:t>
            </a:r>
            <a:r>
              <a:rPr lang="en-US" sz="1050" dirty="0" smtClean="0">
                <a:solidFill>
                  <a:srgbClr val="FF0000"/>
                </a:solidFill>
                <a:latin typeface="Arial" pitchFamily="34" charset="0"/>
                <a:cs typeface="Arial" pitchFamily="34" charset="0"/>
              </a:rPr>
              <a:t>: (Name</a:t>
            </a:r>
            <a:r>
              <a:rPr lang="en-US" sz="1050" dirty="0">
                <a:solidFill>
                  <a:srgbClr val="FF0000"/>
                </a:solidFill>
                <a:latin typeface="Arial" pitchFamily="34" charset="0"/>
                <a:cs typeface="Arial" pitchFamily="34" charset="0"/>
              </a:rPr>
              <a:t>)</a:t>
            </a:r>
            <a:r>
              <a:rPr lang="en-US" sz="1050" dirty="0" smtClean="0">
                <a:solidFill>
                  <a:srgbClr val="FF0000"/>
                </a:solidFill>
                <a:latin typeface="Arial" pitchFamily="34" charset="0"/>
                <a:cs typeface="Arial" pitchFamily="34" charset="0"/>
              </a:rPr>
              <a:t> </a:t>
            </a:r>
            <a:r>
              <a:rPr lang="en-US" sz="1050" b="1" dirty="0" smtClean="0">
                <a:solidFill>
                  <a:srgbClr val="FF0000"/>
                </a:solidFill>
                <a:latin typeface="Arial" pitchFamily="34" charset="0"/>
                <a:cs typeface="Arial" pitchFamily="34" charset="0"/>
              </a:rPr>
              <a:t>John Builder | </a:t>
            </a:r>
            <a:r>
              <a:rPr lang="en-US" sz="1050" dirty="0" smtClean="0">
                <a:solidFill>
                  <a:srgbClr val="FF0000"/>
                </a:solidFill>
                <a:latin typeface="Arial" pitchFamily="34" charset="0"/>
                <a:cs typeface="Arial" pitchFamily="34" charset="0"/>
              </a:rPr>
              <a:t>(Phone) </a:t>
            </a:r>
            <a:r>
              <a:rPr lang="en-US" sz="1050" b="1" dirty="0" smtClean="0">
                <a:solidFill>
                  <a:srgbClr val="FF0000"/>
                </a:solidFill>
                <a:latin typeface="Arial" pitchFamily="34" charset="0"/>
                <a:cs typeface="Arial" pitchFamily="34" charset="0"/>
              </a:rPr>
              <a:t>XXX-XXX-XXXX |</a:t>
            </a:r>
            <a:r>
              <a:rPr lang="en-US" sz="1050" dirty="0" smtClean="0">
                <a:solidFill>
                  <a:srgbClr val="FF0000"/>
                </a:solidFill>
                <a:latin typeface="Arial" pitchFamily="34" charset="0"/>
                <a:cs typeface="Arial" pitchFamily="34" charset="0"/>
              </a:rPr>
              <a:t> (Email) </a:t>
            </a:r>
            <a:r>
              <a:rPr lang="en-US" sz="1050" b="1" dirty="0" smtClean="0">
                <a:solidFill>
                  <a:srgbClr val="FF0000"/>
                </a:solidFill>
                <a:latin typeface="Arial" pitchFamily="34" charset="0"/>
                <a:cs typeface="Arial" pitchFamily="34" charset="0"/>
              </a:rPr>
              <a:t>builder@buildername.com |</a:t>
            </a:r>
            <a:r>
              <a:rPr lang="en-US" sz="1050" dirty="0" smtClean="0">
                <a:solidFill>
                  <a:srgbClr val="FF0000"/>
                </a:solidFill>
                <a:latin typeface="Arial" pitchFamily="34" charset="0"/>
                <a:cs typeface="Arial" pitchFamily="34" charset="0"/>
              </a:rPr>
              <a:t> (Web) </a:t>
            </a:r>
            <a:r>
              <a:rPr lang="en-US" sz="1050" b="1" dirty="0" smtClean="0">
                <a:solidFill>
                  <a:srgbClr val="FF0000"/>
                </a:solidFill>
                <a:latin typeface="Arial" pitchFamily="34" charset="0"/>
                <a:cs typeface="Arial" pitchFamily="34" charset="0"/>
              </a:rPr>
              <a:t>www.buildername.com</a:t>
            </a:r>
            <a:endParaRPr lang="en-US" sz="1050" b="1" dirty="0">
              <a:solidFill>
                <a:srgbClr val="FF0000"/>
              </a:solidFill>
              <a:latin typeface="Arial" pitchFamily="34" charset="0"/>
              <a:cs typeface="Arial" pitchFamily="34" charset="0"/>
            </a:endParaRPr>
          </a:p>
        </p:txBody>
      </p:sp>
      <p:sp>
        <p:nvSpPr>
          <p:cNvPr id="23" name="TextBox 22"/>
          <p:cNvSpPr txBox="1"/>
          <p:nvPr/>
        </p:nvSpPr>
        <p:spPr>
          <a:xfrm rot="10800000" flipV="1">
            <a:off x="335491" y="6035025"/>
            <a:ext cx="6332008" cy="430887"/>
          </a:xfrm>
          <a:prstGeom prst="rect">
            <a:avLst/>
          </a:prstGeom>
          <a:solidFill>
            <a:srgbClr val="FFFF99"/>
          </a:solidFill>
        </p:spPr>
        <p:txBody>
          <a:bodyPr wrap="square" rtlCol="0">
            <a:spAutoFit/>
          </a:bodyPr>
          <a:lstStyle/>
          <a:p>
            <a:pPr algn="ctr"/>
            <a:r>
              <a:rPr lang="en-US" sz="1100" b="1" dirty="0" smtClean="0">
                <a:solidFill>
                  <a:srgbClr val="FF0000"/>
                </a:solidFill>
                <a:latin typeface="Arial" pitchFamily="34" charset="0"/>
                <a:cs typeface="Arial" pitchFamily="34" charset="0"/>
              </a:rPr>
              <a:t>Right click – Open Hyperlink:</a:t>
            </a:r>
          </a:p>
          <a:p>
            <a:pPr algn="ctr"/>
            <a:r>
              <a:rPr lang="en-US" sz="1100" b="1" dirty="0" smtClean="0">
                <a:latin typeface="Arial" pitchFamily="34" charset="0"/>
                <a:cs typeface="Arial" pitchFamily="34" charset="0"/>
                <a:hlinkClick r:id="rId4"/>
              </a:rPr>
              <a:t>Insert picture of builder's home or choose from Therma-Tru's beauty shots here.</a:t>
            </a:r>
            <a:endParaRPr lang="en-US" sz="11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63150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13" name="Rectangle 12"/>
          <p:cNvSpPr/>
          <p:nvPr/>
        </p:nvSpPr>
        <p:spPr>
          <a:xfrm>
            <a:off x="0" y="997687"/>
            <a:ext cx="10157013" cy="704951"/>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293"/>
              </a:solidFill>
            </a:endParaRPr>
          </a:p>
        </p:txBody>
      </p:sp>
      <p:sp>
        <p:nvSpPr>
          <p:cNvPr id="14" name="TextBox 13"/>
          <p:cNvSpPr txBox="1"/>
          <p:nvPr/>
        </p:nvSpPr>
        <p:spPr>
          <a:xfrm>
            <a:off x="1238046" y="1120855"/>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Fiber-Classic</a:t>
            </a:r>
            <a:r>
              <a:rPr lang="en-US" sz="1200" baseline="-7000" dirty="0">
                <a:solidFill>
                  <a:prstClr val="white"/>
                </a:solidFill>
                <a:latin typeface="Arial"/>
              </a:rPr>
              <a:t>®</a:t>
            </a:r>
            <a:r>
              <a:rPr lang="en-US" sz="2000" baseline="0" dirty="0" smtClean="0">
                <a:solidFill>
                  <a:schemeClr val="bg1"/>
                </a:solidFill>
                <a:latin typeface="Arial"/>
              </a:rPr>
              <a:t> / Smooth-Star</a:t>
            </a:r>
            <a:r>
              <a:rPr lang="en-US" sz="1200" baseline="-7000" dirty="0" smtClean="0">
                <a:solidFill>
                  <a:schemeClr val="bg1"/>
                </a:solidFill>
                <a:latin typeface="Arial"/>
              </a:rPr>
              <a:t>®</a:t>
            </a:r>
            <a:endParaRPr lang="en-US" sz="2000" baseline="0" dirty="0">
              <a:solidFill>
                <a:schemeClr val="bg1"/>
              </a:solidFill>
              <a:latin typeface="Arial"/>
            </a:endParaRPr>
          </a:p>
        </p:txBody>
      </p:sp>
      <p:sp>
        <p:nvSpPr>
          <p:cNvPr id="15" name="Rectangle 14"/>
          <p:cNvSpPr/>
          <p:nvPr/>
        </p:nvSpPr>
        <p:spPr>
          <a:xfrm>
            <a:off x="-87514" y="6807025"/>
            <a:ext cx="10262210" cy="4571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6" name="TextBox 15"/>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7" name="Rectangle 16"/>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8" name="Picture 17"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9" name="TextBox 18"/>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26" name="TextBox 25"/>
          <p:cNvSpPr txBox="1"/>
          <p:nvPr/>
        </p:nvSpPr>
        <p:spPr>
          <a:xfrm>
            <a:off x="3185623"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7" name="TextBox 26"/>
          <p:cNvSpPr txBox="1"/>
          <p:nvPr/>
        </p:nvSpPr>
        <p:spPr>
          <a:xfrm>
            <a:off x="5794627"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30" name="TextBox 29"/>
          <p:cNvSpPr txBox="1"/>
          <p:nvPr/>
        </p:nvSpPr>
        <p:spPr>
          <a:xfrm>
            <a:off x="577146"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32" name="Rectangle 31"/>
          <p:cNvSpPr/>
          <p:nvPr/>
        </p:nvSpPr>
        <p:spPr>
          <a:xfrm>
            <a:off x="1824702"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4" name="Rectangle 33"/>
          <p:cNvSpPr/>
          <p:nvPr/>
        </p:nvSpPr>
        <p:spPr>
          <a:xfrm>
            <a:off x="1823391"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5" name="Rectangle 34"/>
          <p:cNvSpPr/>
          <p:nvPr/>
        </p:nvSpPr>
        <p:spPr>
          <a:xfrm>
            <a:off x="4427500"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6" name="Rectangle 35"/>
          <p:cNvSpPr/>
          <p:nvPr/>
        </p:nvSpPr>
        <p:spPr>
          <a:xfrm>
            <a:off x="4426189"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7" name="Rectangle 36"/>
          <p:cNvSpPr/>
          <p:nvPr/>
        </p:nvSpPr>
        <p:spPr>
          <a:xfrm>
            <a:off x="7044833"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8" name="Rectangle 37"/>
          <p:cNvSpPr/>
          <p:nvPr/>
        </p:nvSpPr>
        <p:spPr>
          <a:xfrm>
            <a:off x="7043522"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2" name="TextBox 21"/>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23" name="TextBox 22"/>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Tree>
    <p:extLst>
      <p:ext uri="{BB962C8B-B14F-4D97-AF65-F5344CB8AC3E}">
        <p14:creationId xmlns:p14="http://schemas.microsoft.com/office/powerpoint/2010/main" val="719540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13" name="Rectangle 12"/>
          <p:cNvSpPr/>
          <p:nvPr/>
        </p:nvSpPr>
        <p:spPr>
          <a:xfrm>
            <a:off x="0" y="997687"/>
            <a:ext cx="10157013" cy="704951"/>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293"/>
              </a:solidFill>
            </a:endParaRPr>
          </a:p>
        </p:txBody>
      </p:sp>
      <p:sp>
        <p:nvSpPr>
          <p:cNvPr id="14" name="TextBox 13"/>
          <p:cNvSpPr txBox="1"/>
          <p:nvPr/>
        </p:nvSpPr>
        <p:spPr>
          <a:xfrm>
            <a:off x="1238046" y="1120855"/>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Fiber-Classic</a:t>
            </a:r>
            <a:r>
              <a:rPr lang="en-US" sz="1200" baseline="-7000" dirty="0">
                <a:solidFill>
                  <a:prstClr val="white"/>
                </a:solidFill>
                <a:latin typeface="Arial"/>
              </a:rPr>
              <a:t>®</a:t>
            </a:r>
            <a:r>
              <a:rPr lang="en-US" sz="2000" baseline="0" dirty="0" smtClean="0">
                <a:solidFill>
                  <a:schemeClr val="bg1"/>
                </a:solidFill>
                <a:latin typeface="Arial"/>
              </a:rPr>
              <a:t> / Smooth-Star</a:t>
            </a:r>
            <a:r>
              <a:rPr lang="en-US" sz="1200" baseline="-7000" dirty="0" smtClean="0">
                <a:solidFill>
                  <a:schemeClr val="bg1"/>
                </a:solidFill>
                <a:latin typeface="Arial"/>
              </a:rPr>
              <a:t>®</a:t>
            </a:r>
            <a:endParaRPr lang="en-US" sz="2000" baseline="0" dirty="0">
              <a:solidFill>
                <a:schemeClr val="bg1"/>
              </a:solidFill>
              <a:latin typeface="Arial"/>
            </a:endParaRPr>
          </a:p>
        </p:txBody>
      </p:sp>
      <p:sp>
        <p:nvSpPr>
          <p:cNvPr id="15" name="Rectangle 14"/>
          <p:cNvSpPr/>
          <p:nvPr/>
        </p:nvSpPr>
        <p:spPr>
          <a:xfrm>
            <a:off x="-87514" y="6807025"/>
            <a:ext cx="10262210" cy="4571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6" name="TextBox 15"/>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7" name="Rectangle 16"/>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8" name="Picture 17"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9" name="TextBox 18"/>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12" name="TextBox 11"/>
          <p:cNvSpPr txBox="1"/>
          <p:nvPr/>
        </p:nvSpPr>
        <p:spPr>
          <a:xfrm>
            <a:off x="6624162" y="6042843"/>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22" name="Rectangle 21"/>
          <p:cNvSpPr/>
          <p:nvPr/>
        </p:nvSpPr>
        <p:spPr>
          <a:xfrm>
            <a:off x="7438921" y="4789721"/>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3" name="Rectangle 22"/>
          <p:cNvSpPr/>
          <p:nvPr/>
        </p:nvSpPr>
        <p:spPr>
          <a:xfrm>
            <a:off x="7437609" y="4534938"/>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4" name="TextBox 23"/>
          <p:cNvSpPr txBox="1"/>
          <p:nvPr/>
        </p:nvSpPr>
        <p:spPr>
          <a:xfrm>
            <a:off x="6632939" y="3703888"/>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25" name="Rectangle 24"/>
          <p:cNvSpPr/>
          <p:nvPr/>
        </p:nvSpPr>
        <p:spPr>
          <a:xfrm>
            <a:off x="7447698" y="2450766"/>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6" name="Rectangle 25"/>
          <p:cNvSpPr/>
          <p:nvPr/>
        </p:nvSpPr>
        <p:spPr>
          <a:xfrm>
            <a:off x="7446386" y="2195983"/>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7" name="TextBox 26"/>
          <p:cNvSpPr txBox="1"/>
          <p:nvPr/>
        </p:nvSpPr>
        <p:spPr>
          <a:xfrm>
            <a:off x="1226774" y="6042844"/>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28" name="Rectangle 27"/>
          <p:cNvSpPr/>
          <p:nvPr/>
        </p:nvSpPr>
        <p:spPr>
          <a:xfrm>
            <a:off x="2041533" y="4789722"/>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9" name="TextBox 28"/>
          <p:cNvSpPr txBox="1"/>
          <p:nvPr/>
        </p:nvSpPr>
        <p:spPr>
          <a:xfrm>
            <a:off x="1225462" y="3703889"/>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30" name="Rectangle 29"/>
          <p:cNvSpPr/>
          <p:nvPr/>
        </p:nvSpPr>
        <p:spPr>
          <a:xfrm>
            <a:off x="2040221" y="2450767"/>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1" name="Rectangle 30"/>
          <p:cNvSpPr/>
          <p:nvPr/>
        </p:nvSpPr>
        <p:spPr>
          <a:xfrm>
            <a:off x="2038909" y="2195984"/>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2" name="TextBox 31"/>
          <p:cNvSpPr txBox="1"/>
          <p:nvPr/>
        </p:nvSpPr>
        <p:spPr>
          <a:xfrm>
            <a:off x="3941922" y="3703890"/>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33" name="Rectangle 32"/>
          <p:cNvSpPr/>
          <p:nvPr/>
        </p:nvSpPr>
        <p:spPr>
          <a:xfrm>
            <a:off x="4756681" y="2450768"/>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4" name="Rectangle 33"/>
          <p:cNvSpPr/>
          <p:nvPr/>
        </p:nvSpPr>
        <p:spPr>
          <a:xfrm>
            <a:off x="4755369" y="2195985"/>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5" name="TextBox 34"/>
          <p:cNvSpPr txBox="1"/>
          <p:nvPr/>
        </p:nvSpPr>
        <p:spPr>
          <a:xfrm>
            <a:off x="3941922" y="6030353"/>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36" name="Rectangle 35"/>
          <p:cNvSpPr/>
          <p:nvPr/>
        </p:nvSpPr>
        <p:spPr>
          <a:xfrm>
            <a:off x="4756681" y="4777231"/>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7" name="Rectangle 36"/>
          <p:cNvSpPr/>
          <p:nvPr/>
        </p:nvSpPr>
        <p:spPr>
          <a:xfrm>
            <a:off x="4755369" y="4522448"/>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8" name="Rectangle 37"/>
          <p:cNvSpPr/>
          <p:nvPr/>
        </p:nvSpPr>
        <p:spPr>
          <a:xfrm>
            <a:off x="2040221" y="4534939"/>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9" name="TextBox 38"/>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pic>
        <p:nvPicPr>
          <p:cNvPr id="40" name="Picture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41" name="TextBox 40"/>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Tree>
    <p:extLst>
      <p:ext uri="{BB962C8B-B14F-4D97-AF65-F5344CB8AC3E}">
        <p14:creationId xmlns:p14="http://schemas.microsoft.com/office/powerpoint/2010/main" val="3382784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937" t="1505" r="11103" b="4416"/>
          <a:stretch/>
        </p:blipFill>
        <p:spPr>
          <a:xfrm>
            <a:off x="380843" y="2151071"/>
            <a:ext cx="5394960" cy="4480560"/>
          </a:xfrm>
          <a:prstGeom prst="rect">
            <a:avLst/>
          </a:prstGeom>
        </p:spPr>
      </p:pic>
      <p:sp>
        <p:nvSpPr>
          <p:cNvPr id="2" name="Text Placeholder 1"/>
          <p:cNvSpPr>
            <a:spLocks noGrp="1"/>
          </p:cNvSpPr>
          <p:nvPr>
            <p:ph type="body" idx="1"/>
          </p:nvPr>
        </p:nvSpPr>
        <p:spPr>
          <a:xfrm>
            <a:off x="977024" y="1801384"/>
            <a:ext cx="8338826" cy="290695"/>
          </a:xfrm>
        </p:spPr>
        <p:txBody>
          <a:bodyPr/>
          <a:lstStyle/>
          <a:p>
            <a:r>
              <a:rPr lang="en-US" dirty="0" smtClean="0"/>
              <a:t>Backed by our lifetime limited warranty.</a:t>
            </a:r>
            <a:endParaRPr lang="en-US" dirty="0"/>
          </a:p>
        </p:txBody>
      </p:sp>
      <p:sp>
        <p:nvSpPr>
          <p:cNvPr id="13" name="Rectangle 12"/>
          <p:cNvSpPr/>
          <p:nvPr/>
        </p:nvSpPr>
        <p:spPr>
          <a:xfrm>
            <a:off x="0" y="6807027"/>
            <a:ext cx="10058400"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4" name="TextBox 13"/>
          <p:cNvSpPr txBox="1"/>
          <p:nvPr/>
        </p:nvSpPr>
        <p:spPr>
          <a:xfrm>
            <a:off x="281451" y="7453306"/>
            <a:ext cx="2375485" cy="189283"/>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a:t>
            </a:r>
            <a:endParaRPr lang="en-US" sz="700" dirty="0">
              <a:latin typeface="Arial"/>
              <a:cs typeface="Arial"/>
            </a:endParaRPr>
          </a:p>
        </p:txBody>
      </p:sp>
      <p:sp>
        <p:nvSpPr>
          <p:cNvPr id="15" name="Rectangle 14"/>
          <p:cNvSpPr/>
          <p:nvPr/>
        </p:nvSpPr>
        <p:spPr>
          <a:xfrm>
            <a:off x="8237456" y="7424837"/>
            <a:ext cx="1474415"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sp>
        <p:nvSpPr>
          <p:cNvPr id="21" name="TextBox 20"/>
          <p:cNvSpPr txBox="1"/>
          <p:nvPr/>
        </p:nvSpPr>
        <p:spPr>
          <a:xfrm>
            <a:off x="973887" y="285673"/>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
        <p:nvSpPr>
          <p:cNvPr id="22" name="TextBox 21"/>
          <p:cNvSpPr txBox="1"/>
          <p:nvPr/>
        </p:nvSpPr>
        <p:spPr>
          <a:xfrm>
            <a:off x="1970476" y="1084772"/>
            <a:ext cx="7973679" cy="508832"/>
          </a:xfrm>
          <a:prstGeom prst="rect">
            <a:avLst/>
          </a:prstGeom>
          <a:noFill/>
        </p:spPr>
        <p:txBody>
          <a:bodyPr wrap="square" lIns="0" tIns="0" rIns="0" bIns="0" rtlCol="0" anchor="ctr" anchorCtr="0">
            <a:noAutofit/>
          </a:bodyPr>
          <a:lstStyle/>
          <a:p>
            <a:pPr>
              <a:lnSpc>
                <a:spcPts val="1900"/>
              </a:lnSpc>
            </a:pPr>
            <a:r>
              <a:rPr lang="en-US" sz="2000" dirty="0" smtClean="0">
                <a:solidFill>
                  <a:schemeClr val="bg1"/>
                </a:solidFill>
                <a:latin typeface="Arial"/>
              </a:rPr>
              <a:t>Therma-Tru. You’re in Expert Hands.</a:t>
            </a:r>
            <a:endParaRPr lang="en-US" sz="800" baseline="0" dirty="0">
              <a:solidFill>
                <a:schemeClr val="bg1"/>
              </a:solidFill>
              <a:latin typeface="Aria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4313" y="326039"/>
            <a:ext cx="1955883" cy="458647"/>
          </a:xfrm>
          <a:prstGeom prst="rect">
            <a:avLst/>
          </a:prstGeom>
        </p:spPr>
      </p:pic>
      <p:sp>
        <p:nvSpPr>
          <p:cNvPr id="16" name="TextBox 15"/>
          <p:cNvSpPr txBox="1"/>
          <p:nvPr/>
        </p:nvSpPr>
        <p:spPr>
          <a:xfrm>
            <a:off x="0" y="6927401"/>
            <a:ext cx="10058400" cy="253916"/>
          </a:xfrm>
          <a:prstGeom prst="rect">
            <a:avLst/>
          </a:prstGeom>
          <a:noFill/>
        </p:spPr>
        <p:txBody>
          <a:bodyPr wrap="square" rtlCol="0">
            <a:spAutoFit/>
          </a:bodyPr>
          <a:lstStyle/>
          <a:p>
            <a:pPr algn="ctr"/>
            <a:r>
              <a:rPr lang="en-US" sz="1050" dirty="0">
                <a:latin typeface="Arial" pitchFamily="34" charset="0"/>
                <a:cs typeface="Arial" pitchFamily="34" charset="0"/>
              </a:rPr>
              <a:t>(Name) </a:t>
            </a:r>
            <a:r>
              <a:rPr lang="en-US" sz="1050" b="1" dirty="0">
                <a:latin typeface="Arial" pitchFamily="34" charset="0"/>
                <a:cs typeface="Arial" pitchFamily="34" charset="0"/>
              </a:rPr>
              <a:t>John Builder | </a:t>
            </a:r>
            <a:r>
              <a:rPr lang="en-US" sz="1050" dirty="0">
                <a:latin typeface="Arial" pitchFamily="34" charset="0"/>
                <a:cs typeface="Arial" pitchFamily="34" charset="0"/>
              </a:rPr>
              <a:t>(Phone) </a:t>
            </a:r>
            <a:r>
              <a:rPr lang="en-US" sz="1050" b="1" dirty="0">
                <a:latin typeface="Arial" pitchFamily="34" charset="0"/>
                <a:cs typeface="Arial" pitchFamily="34" charset="0"/>
              </a:rPr>
              <a:t>XXX-XXX-XXXX |</a:t>
            </a:r>
            <a:r>
              <a:rPr lang="en-US" sz="1050" dirty="0">
                <a:latin typeface="Arial" pitchFamily="34" charset="0"/>
                <a:cs typeface="Arial" pitchFamily="34" charset="0"/>
              </a:rPr>
              <a:t> (Email) </a:t>
            </a:r>
            <a:r>
              <a:rPr lang="en-US" sz="1050" b="1" dirty="0">
                <a:latin typeface="Arial" pitchFamily="34" charset="0"/>
                <a:cs typeface="Arial" pitchFamily="34" charset="0"/>
              </a:rPr>
              <a:t>builder@buildername.com |</a:t>
            </a:r>
            <a:r>
              <a:rPr lang="en-US" sz="1050" dirty="0">
                <a:latin typeface="Arial" pitchFamily="34" charset="0"/>
                <a:cs typeface="Arial" pitchFamily="34" charset="0"/>
              </a:rPr>
              <a:t> (Web) </a:t>
            </a:r>
            <a:r>
              <a:rPr lang="en-US" sz="1050" b="1" dirty="0">
                <a:latin typeface="Arial" pitchFamily="34" charset="0"/>
                <a:cs typeface="Arial" pitchFamily="34" charset="0"/>
              </a:rPr>
              <a:t>www.buildername.com</a:t>
            </a:r>
            <a:endParaRPr lang="en-US" sz="1050" dirty="0">
              <a:latin typeface="Arial" pitchFamily="34" charset="0"/>
              <a:cs typeface="Arial" pitchFamily="34" charset="0"/>
            </a:endParaRPr>
          </a:p>
        </p:txBody>
      </p:sp>
      <p:sp>
        <p:nvSpPr>
          <p:cNvPr id="17" name="TextBox 16"/>
          <p:cNvSpPr txBox="1"/>
          <p:nvPr/>
        </p:nvSpPr>
        <p:spPr>
          <a:xfrm>
            <a:off x="5976517" y="2151713"/>
            <a:ext cx="2804705" cy="1408078"/>
          </a:xfrm>
          <a:prstGeom prst="rect">
            <a:avLst/>
          </a:prstGeom>
          <a:noFill/>
        </p:spPr>
        <p:txBody>
          <a:bodyPr wrap="square" rtlCol="0">
            <a:spAutoFit/>
          </a:bodyPr>
          <a:lstStyle/>
          <a:p>
            <a:r>
              <a:rPr lang="en-US" sz="1200" b="1" dirty="0" smtClean="0">
                <a:latin typeface="Arial" pitchFamily="34" charset="0"/>
                <a:cs typeface="Arial" pitchFamily="34" charset="0"/>
              </a:rPr>
              <a:t>Lifetime Limited Warranty</a:t>
            </a:r>
          </a:p>
          <a:p>
            <a:r>
              <a:rPr lang="en-US" sz="1050" dirty="0" smtClean="0">
                <a:latin typeface="Arial" pitchFamily="34" charset="0"/>
                <a:cs typeface="Arial" pitchFamily="34" charset="0"/>
              </a:rPr>
              <a:t>We stand behind more parts of a door system for longer than other door companies because we make or specify everything that goes into it. A Therma-Tru fiberglass door system is backed by the industry’s most comprehensive lifetime limited warranty.</a:t>
            </a:r>
            <a:endParaRPr lang="en-US" sz="1050" dirty="0">
              <a:latin typeface="Arial" pitchFamily="34" charset="0"/>
              <a:cs typeface="Arial" pitchFamily="34" charset="0"/>
            </a:endParaRPr>
          </a:p>
        </p:txBody>
      </p:sp>
      <p:pic>
        <p:nvPicPr>
          <p:cNvPr id="18" name="Picture 2" descr="E:\TT Ad Planner_Disc Master_04142014\AdPlanner\ImageLibrary\Low-Resolution\Logos\Warranty\JPEG\TTWarranty_Lifetime_4C_L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1818" y="3091828"/>
            <a:ext cx="948279" cy="37536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976516" y="3817440"/>
            <a:ext cx="2804705" cy="1246495"/>
          </a:xfrm>
          <a:prstGeom prst="rect">
            <a:avLst/>
          </a:prstGeom>
          <a:noFill/>
        </p:spPr>
        <p:txBody>
          <a:bodyPr wrap="square" rtlCol="0">
            <a:spAutoFit/>
          </a:bodyPr>
          <a:lstStyle/>
          <a:p>
            <a:r>
              <a:rPr lang="en-US" sz="1200" b="1" dirty="0" smtClean="0">
                <a:latin typeface="Arial" pitchFamily="34" charset="0"/>
                <a:cs typeface="Arial" pitchFamily="34" charset="0"/>
              </a:rPr>
              <a:t>Energy Efficiency</a:t>
            </a:r>
          </a:p>
          <a:p>
            <a:r>
              <a:rPr lang="en-US" sz="1050" dirty="0" smtClean="0">
                <a:latin typeface="Arial" pitchFamily="34" charset="0"/>
                <a:cs typeface="Arial" pitchFamily="34" charset="0"/>
              </a:rPr>
              <a:t>In any region or climate, energy efficiency is key. Thousands of  Therma-Tru door and glass options are ENERGY STAR</a:t>
            </a:r>
            <a:r>
              <a:rPr lang="en-US" sz="1050" baseline="30000" dirty="0" smtClean="0">
                <a:latin typeface="Arial" pitchFamily="34" charset="0"/>
                <a:cs typeface="Arial" pitchFamily="34" charset="0"/>
              </a:rPr>
              <a:t>®</a:t>
            </a:r>
            <a:r>
              <a:rPr lang="en-US" sz="1050" dirty="0" smtClean="0">
                <a:latin typeface="Arial" pitchFamily="34" charset="0"/>
                <a:cs typeface="Arial" pitchFamily="34" charset="0"/>
              </a:rPr>
              <a:t> qualified and National Fenestration Rating Council (NFRC) certified, helping save money on energy costs.</a:t>
            </a:r>
            <a:endParaRPr lang="en-US" sz="1050" dirty="0">
              <a:latin typeface="Arial" pitchFamily="34" charset="0"/>
              <a:cs typeface="Arial" pitchFamily="34" charset="0"/>
            </a:endParaRPr>
          </a:p>
        </p:txBody>
      </p:sp>
      <p:pic>
        <p:nvPicPr>
          <p:cNvPr id="27" name="Picture 5" descr="I:\Therma-Tru\Print Resolution\Logos\Energy Star\Info\pic280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3396" y="4397297"/>
            <a:ext cx="476699" cy="56436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5976516" y="5324112"/>
            <a:ext cx="2858271" cy="1084912"/>
          </a:xfrm>
          <a:prstGeom prst="rect">
            <a:avLst/>
          </a:prstGeom>
          <a:noFill/>
        </p:spPr>
        <p:txBody>
          <a:bodyPr wrap="square" rtlCol="0">
            <a:spAutoFit/>
          </a:bodyPr>
          <a:lstStyle/>
          <a:p>
            <a:r>
              <a:rPr lang="en-US" sz="1200" b="1" dirty="0" smtClean="0">
                <a:latin typeface="Arial" pitchFamily="34" charset="0"/>
                <a:cs typeface="Arial" pitchFamily="34" charset="0"/>
              </a:rPr>
              <a:t>Quality Testing</a:t>
            </a:r>
          </a:p>
          <a:p>
            <a:r>
              <a:rPr lang="en-US" sz="1050" dirty="0" smtClean="0">
                <a:latin typeface="Arial" pitchFamily="34" charset="0"/>
                <a:cs typeface="Arial" pitchFamily="34" charset="0"/>
              </a:rPr>
              <a:t>Our doors, glass and components are held to high standards. We conduct thorough testing to guarantee that our products will live up to a homeowner’s toughest quality and performance expectations.</a:t>
            </a:r>
            <a:endParaRPr lang="en-US" sz="1050" dirty="0">
              <a:latin typeface="Arial" pitchFamily="34" charset="0"/>
              <a:cs typeface="Arial" pitchFamily="34" charset="0"/>
            </a:endParaRPr>
          </a:p>
        </p:txBody>
      </p:sp>
      <p:sp>
        <p:nvSpPr>
          <p:cNvPr id="29" name="TextBox 28"/>
          <p:cNvSpPr txBox="1"/>
          <p:nvPr/>
        </p:nvSpPr>
        <p:spPr>
          <a:xfrm>
            <a:off x="281449" y="7256912"/>
            <a:ext cx="6139231" cy="200055"/>
          </a:xfrm>
          <a:prstGeom prst="rect">
            <a:avLst/>
          </a:prstGeom>
          <a:noFill/>
        </p:spPr>
        <p:txBody>
          <a:bodyPr wrap="square" rtlCol="0">
            <a:spAutoFit/>
          </a:bodyPr>
          <a:lstStyle/>
          <a:p>
            <a:r>
              <a:rPr lang="en-US" sz="700" dirty="0" smtClean="0">
                <a:latin typeface="Arial"/>
                <a:cs typeface="Arial"/>
              </a:rPr>
              <a:t>Note: See your Therma-Tru seller or visit www.thermatru.com for details on limited warranties and exclusions, and ENERY STAR qualified products.</a:t>
            </a:r>
            <a:endParaRPr lang="en-US" sz="700" dirty="0">
              <a:latin typeface="Arial"/>
              <a:cs typeface="Arial"/>
            </a:endParaRPr>
          </a:p>
        </p:txBody>
      </p:sp>
      <p:sp>
        <p:nvSpPr>
          <p:cNvPr id="25" name="TextBox 24"/>
          <p:cNvSpPr txBox="1"/>
          <p:nvPr/>
        </p:nvSpPr>
        <p:spPr>
          <a:xfrm rot="10800000" flipV="1">
            <a:off x="380843" y="5993261"/>
            <a:ext cx="5394960" cy="415498"/>
          </a:xfrm>
          <a:prstGeom prst="rect">
            <a:avLst/>
          </a:prstGeom>
          <a:solidFill>
            <a:srgbClr val="FFFF99"/>
          </a:solidFill>
        </p:spPr>
        <p:txBody>
          <a:bodyPr wrap="square" rtlCol="0">
            <a:spAutoFit/>
          </a:bodyPr>
          <a:lstStyle/>
          <a:p>
            <a:pPr algn="ctr"/>
            <a:r>
              <a:rPr lang="en-US" sz="1050" b="1" dirty="0" smtClean="0">
                <a:solidFill>
                  <a:srgbClr val="FF0000"/>
                </a:solidFill>
                <a:latin typeface="Arial" pitchFamily="34" charset="0"/>
                <a:cs typeface="Arial" pitchFamily="34" charset="0"/>
              </a:rPr>
              <a:t>Right click – Open Hyperlink:</a:t>
            </a:r>
          </a:p>
          <a:p>
            <a:pPr algn="ctr"/>
            <a:r>
              <a:rPr lang="en-US" sz="1050" b="1" dirty="0" smtClean="0">
                <a:latin typeface="Arial" pitchFamily="34" charset="0"/>
                <a:cs typeface="Arial" pitchFamily="34" charset="0"/>
                <a:hlinkClick r:id="rId6"/>
              </a:rPr>
              <a:t>Insert picture of builder's home or choose from Therma-Tru's beauty shots here.</a:t>
            </a:r>
            <a:endParaRPr lang="en-US" sz="105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63143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t>Subhead</a:t>
            </a:r>
            <a:endParaRPr lang="en-US" dirty="0"/>
          </a:p>
        </p:txBody>
      </p:sp>
      <p:sp>
        <p:nvSpPr>
          <p:cNvPr id="9" name="TextBox 8"/>
          <p:cNvSpPr txBox="1"/>
          <p:nvPr/>
        </p:nvSpPr>
        <p:spPr>
          <a:xfrm>
            <a:off x="3116640" y="5936127"/>
            <a:ext cx="3758914" cy="730144"/>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6" name="Rectangle 5"/>
          <p:cNvSpPr/>
          <p:nvPr/>
        </p:nvSpPr>
        <p:spPr>
          <a:xfrm>
            <a:off x="4267077" y="2815614"/>
            <a:ext cx="1387745" cy="3083879"/>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 name="Rectangle 2"/>
          <p:cNvSpPr/>
          <p:nvPr/>
        </p:nvSpPr>
        <p:spPr>
          <a:xfrm>
            <a:off x="4265765" y="2194790"/>
            <a:ext cx="1389265" cy="3704703"/>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13" name="Rectangle 12"/>
          <p:cNvSpPr/>
          <p:nvPr/>
        </p:nvSpPr>
        <p:spPr>
          <a:xfrm>
            <a:off x="-87514" y="6807025"/>
            <a:ext cx="10262210"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4" name="TextBox 13"/>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5" name="Rectangle 14"/>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6" name="Picture 15"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7" name="TextBox 16"/>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20" name="TextBox 19"/>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21" name="TextBox 20"/>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
        <p:nvSpPr>
          <p:cNvPr id="22" name="TextBox 21"/>
          <p:cNvSpPr txBox="1"/>
          <p:nvPr/>
        </p:nvSpPr>
        <p:spPr>
          <a:xfrm>
            <a:off x="1970473" y="108477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Headline</a:t>
            </a:r>
            <a:endParaRPr lang="en-US" sz="2000" baseline="0" dirty="0">
              <a:solidFill>
                <a:schemeClr val="bg1"/>
              </a:solidFill>
              <a:latin typeface="Aria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Tree>
    <p:extLst>
      <p:ext uri="{BB962C8B-B14F-4D97-AF65-F5344CB8AC3E}">
        <p14:creationId xmlns:p14="http://schemas.microsoft.com/office/powerpoint/2010/main" val="164674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t>Subhead</a:t>
            </a:r>
            <a:endParaRPr lang="en-US" dirty="0"/>
          </a:p>
        </p:txBody>
      </p:sp>
      <p:sp>
        <p:nvSpPr>
          <p:cNvPr id="13" name="Rectangle 12"/>
          <p:cNvSpPr/>
          <p:nvPr/>
        </p:nvSpPr>
        <p:spPr>
          <a:xfrm>
            <a:off x="-87514" y="6807025"/>
            <a:ext cx="10262210"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4" name="TextBox 13"/>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5" name="Rectangle 14"/>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6" name="Picture 15"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7" name="TextBox 16"/>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20" name="TextBox 19"/>
          <p:cNvSpPr txBox="1"/>
          <p:nvPr/>
        </p:nvSpPr>
        <p:spPr>
          <a:xfrm>
            <a:off x="3185623" y="5870049"/>
            <a:ext cx="3758914" cy="781473"/>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4" name="TextBox 23"/>
          <p:cNvSpPr txBox="1"/>
          <p:nvPr/>
        </p:nvSpPr>
        <p:spPr>
          <a:xfrm>
            <a:off x="5794627" y="5870050"/>
            <a:ext cx="3758914" cy="781472"/>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7" name="TextBox 26"/>
          <p:cNvSpPr txBox="1"/>
          <p:nvPr/>
        </p:nvSpPr>
        <p:spPr>
          <a:xfrm>
            <a:off x="577146" y="5870050"/>
            <a:ext cx="3758914" cy="781472"/>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30" name="Rectangle 29"/>
          <p:cNvSpPr/>
          <p:nvPr/>
        </p:nvSpPr>
        <p:spPr>
          <a:xfrm>
            <a:off x="1824702"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2" name="Rectangle 31"/>
          <p:cNvSpPr/>
          <p:nvPr/>
        </p:nvSpPr>
        <p:spPr>
          <a:xfrm>
            <a:off x="1823391"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4" name="Rectangle 33"/>
          <p:cNvSpPr/>
          <p:nvPr/>
        </p:nvSpPr>
        <p:spPr>
          <a:xfrm>
            <a:off x="4427500"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5" name="Rectangle 34"/>
          <p:cNvSpPr/>
          <p:nvPr/>
        </p:nvSpPr>
        <p:spPr>
          <a:xfrm>
            <a:off x="4426189"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6" name="Rectangle 35"/>
          <p:cNvSpPr/>
          <p:nvPr/>
        </p:nvSpPr>
        <p:spPr>
          <a:xfrm>
            <a:off x="7044833"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7" name="Rectangle 36"/>
          <p:cNvSpPr/>
          <p:nvPr/>
        </p:nvSpPr>
        <p:spPr>
          <a:xfrm>
            <a:off x="7043522"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1" name="TextBox 20"/>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22" name="TextBox 21"/>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
        <p:nvSpPr>
          <p:cNvPr id="23" name="TextBox 22"/>
          <p:cNvSpPr txBox="1"/>
          <p:nvPr/>
        </p:nvSpPr>
        <p:spPr>
          <a:xfrm>
            <a:off x="1970473" y="108477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Headline</a:t>
            </a:r>
            <a:endParaRPr lang="en-US" sz="2000" baseline="0" dirty="0">
              <a:solidFill>
                <a:schemeClr val="bg1"/>
              </a:solidFill>
              <a:latin typeface="Arial"/>
            </a:endParaRPr>
          </a:p>
        </p:txBody>
      </p:sp>
    </p:spTree>
    <p:extLst>
      <p:ext uri="{BB962C8B-B14F-4D97-AF65-F5344CB8AC3E}">
        <p14:creationId xmlns:p14="http://schemas.microsoft.com/office/powerpoint/2010/main" val="192127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t>Subhead</a:t>
            </a:r>
            <a:endParaRPr lang="en-US" dirty="0"/>
          </a:p>
        </p:txBody>
      </p:sp>
      <p:sp>
        <p:nvSpPr>
          <p:cNvPr id="13" name="Rectangle 12"/>
          <p:cNvSpPr/>
          <p:nvPr/>
        </p:nvSpPr>
        <p:spPr>
          <a:xfrm>
            <a:off x="-87514" y="6807025"/>
            <a:ext cx="10262210" cy="45719"/>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4" name="TextBox 13"/>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5" name="Rectangle 14"/>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6" name="Picture 15"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7" name="TextBox 16"/>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23" name="TextBox 22"/>
          <p:cNvSpPr txBox="1"/>
          <p:nvPr/>
        </p:nvSpPr>
        <p:spPr>
          <a:xfrm>
            <a:off x="6624162" y="6042843"/>
            <a:ext cx="2251215" cy="638176"/>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24" name="Rectangle 23"/>
          <p:cNvSpPr/>
          <p:nvPr/>
        </p:nvSpPr>
        <p:spPr>
          <a:xfrm>
            <a:off x="7438921" y="4789721"/>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5" name="Rectangle 24"/>
          <p:cNvSpPr/>
          <p:nvPr/>
        </p:nvSpPr>
        <p:spPr>
          <a:xfrm>
            <a:off x="7437609" y="4534938"/>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41" name="TextBox 40"/>
          <p:cNvSpPr txBox="1"/>
          <p:nvPr/>
        </p:nvSpPr>
        <p:spPr>
          <a:xfrm>
            <a:off x="6632939" y="3703887"/>
            <a:ext cx="2251215" cy="676383"/>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42" name="Rectangle 41"/>
          <p:cNvSpPr/>
          <p:nvPr/>
        </p:nvSpPr>
        <p:spPr>
          <a:xfrm>
            <a:off x="7447698" y="2450766"/>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3" name="Rectangle 42"/>
          <p:cNvSpPr/>
          <p:nvPr/>
        </p:nvSpPr>
        <p:spPr>
          <a:xfrm>
            <a:off x="7446386" y="2195983"/>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44" name="TextBox 43"/>
          <p:cNvSpPr txBox="1"/>
          <p:nvPr/>
        </p:nvSpPr>
        <p:spPr>
          <a:xfrm>
            <a:off x="1226774" y="6042843"/>
            <a:ext cx="2251215" cy="638175"/>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45" name="Rectangle 44"/>
          <p:cNvSpPr/>
          <p:nvPr/>
        </p:nvSpPr>
        <p:spPr>
          <a:xfrm>
            <a:off x="2041533" y="4789722"/>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6" name="Rectangle 45"/>
          <p:cNvSpPr/>
          <p:nvPr/>
        </p:nvSpPr>
        <p:spPr>
          <a:xfrm>
            <a:off x="2040221" y="4534939"/>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47" name="TextBox 46"/>
          <p:cNvSpPr txBox="1"/>
          <p:nvPr/>
        </p:nvSpPr>
        <p:spPr>
          <a:xfrm>
            <a:off x="1225462" y="3703889"/>
            <a:ext cx="2251215" cy="676382"/>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48" name="Rectangle 47"/>
          <p:cNvSpPr/>
          <p:nvPr/>
        </p:nvSpPr>
        <p:spPr>
          <a:xfrm>
            <a:off x="2040221" y="2450767"/>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49" name="Rectangle 48"/>
          <p:cNvSpPr/>
          <p:nvPr/>
        </p:nvSpPr>
        <p:spPr>
          <a:xfrm>
            <a:off x="2038909" y="2195984"/>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50" name="TextBox 49"/>
          <p:cNvSpPr txBox="1"/>
          <p:nvPr/>
        </p:nvSpPr>
        <p:spPr>
          <a:xfrm>
            <a:off x="3941922" y="3703889"/>
            <a:ext cx="2251215" cy="676381"/>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51" name="Rectangle 50"/>
          <p:cNvSpPr/>
          <p:nvPr/>
        </p:nvSpPr>
        <p:spPr>
          <a:xfrm>
            <a:off x="4756681" y="2450768"/>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52" name="Rectangle 51"/>
          <p:cNvSpPr/>
          <p:nvPr/>
        </p:nvSpPr>
        <p:spPr>
          <a:xfrm>
            <a:off x="4755369" y="2195985"/>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53" name="TextBox 52"/>
          <p:cNvSpPr txBox="1"/>
          <p:nvPr/>
        </p:nvSpPr>
        <p:spPr>
          <a:xfrm>
            <a:off x="3941922" y="6030353"/>
            <a:ext cx="2251215" cy="650666"/>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54" name="Rectangle 53"/>
          <p:cNvSpPr/>
          <p:nvPr/>
        </p:nvSpPr>
        <p:spPr>
          <a:xfrm>
            <a:off x="4756681" y="4777231"/>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55" name="Rectangle 54"/>
          <p:cNvSpPr/>
          <p:nvPr/>
        </p:nvSpPr>
        <p:spPr>
          <a:xfrm>
            <a:off x="4755369" y="4522448"/>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8" name="TextBox 27"/>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30" name="TextBox 29"/>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
        <p:nvSpPr>
          <p:cNvPr id="31" name="TextBox 30"/>
          <p:cNvSpPr txBox="1"/>
          <p:nvPr/>
        </p:nvSpPr>
        <p:spPr>
          <a:xfrm>
            <a:off x="1970473" y="108477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Headline</a:t>
            </a:r>
            <a:endParaRPr lang="en-US" sz="2000" baseline="0" dirty="0">
              <a:solidFill>
                <a:schemeClr val="bg1"/>
              </a:solidFill>
              <a:latin typeface="Arial"/>
            </a:endParaRPr>
          </a:p>
        </p:txBody>
      </p:sp>
    </p:spTree>
    <p:extLst>
      <p:ext uri="{BB962C8B-B14F-4D97-AF65-F5344CB8AC3E}">
        <p14:creationId xmlns:p14="http://schemas.microsoft.com/office/powerpoint/2010/main" val="3616149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solidFill>
                  <a:srgbClr val="656565"/>
                </a:solidFill>
              </a:rPr>
              <a:t>Subhead</a:t>
            </a:r>
            <a:endParaRPr lang="en-US" dirty="0">
              <a:solidFill>
                <a:srgbClr val="656565"/>
              </a:solidFill>
            </a:endParaRPr>
          </a:p>
        </p:txBody>
      </p:sp>
      <p:sp>
        <p:nvSpPr>
          <p:cNvPr id="13" name="Rectangle 12"/>
          <p:cNvSpPr/>
          <p:nvPr/>
        </p:nvSpPr>
        <p:spPr>
          <a:xfrm>
            <a:off x="0" y="1003300"/>
            <a:ext cx="10058400" cy="704106"/>
          </a:xfrm>
          <a:prstGeom prst="rect">
            <a:avLst/>
          </a:prstGeom>
          <a:solidFill>
            <a:srgbClr val="E26F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F22E5"/>
              </a:solidFill>
            </a:endParaRPr>
          </a:p>
        </p:txBody>
      </p:sp>
      <p:sp>
        <p:nvSpPr>
          <p:cNvPr id="14" name="TextBox 13"/>
          <p:cNvSpPr txBox="1"/>
          <p:nvPr/>
        </p:nvSpPr>
        <p:spPr>
          <a:xfrm>
            <a:off x="1000982" y="111811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Classic-Craft</a:t>
            </a:r>
            <a:r>
              <a:rPr lang="en-US" sz="1200" baseline="-7000" dirty="0" smtClean="0">
                <a:solidFill>
                  <a:prstClr val="white"/>
                </a:solidFill>
                <a:latin typeface="Arial"/>
              </a:rPr>
              <a:t>®</a:t>
            </a:r>
            <a:r>
              <a:rPr lang="en-US" sz="2000" baseline="0" dirty="0" smtClean="0">
                <a:solidFill>
                  <a:schemeClr val="bg1"/>
                </a:solidFill>
                <a:latin typeface="Arial"/>
              </a:rPr>
              <a:t> Collection</a:t>
            </a:r>
            <a:endParaRPr lang="en-US" sz="2000" baseline="0" dirty="0">
              <a:solidFill>
                <a:schemeClr val="bg1"/>
              </a:solidFill>
              <a:latin typeface="Arial"/>
            </a:endParaRPr>
          </a:p>
        </p:txBody>
      </p:sp>
      <p:sp>
        <p:nvSpPr>
          <p:cNvPr id="15" name="Rectangle 14"/>
          <p:cNvSpPr/>
          <p:nvPr/>
        </p:nvSpPr>
        <p:spPr>
          <a:xfrm>
            <a:off x="-87514" y="6807025"/>
            <a:ext cx="10262210" cy="45719"/>
          </a:xfrm>
          <a:prstGeom prst="rect">
            <a:avLst/>
          </a:prstGeom>
          <a:solidFill>
            <a:srgbClr val="ED74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6" name="TextBox 15"/>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7" name="Rectangle 16"/>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8" name="Picture 17"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9" name="TextBox 18"/>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23" name="TextBox 22"/>
          <p:cNvSpPr txBox="1"/>
          <p:nvPr/>
        </p:nvSpPr>
        <p:spPr>
          <a:xfrm>
            <a:off x="3115328"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4" name="Rectangle 23"/>
          <p:cNvSpPr/>
          <p:nvPr/>
        </p:nvSpPr>
        <p:spPr>
          <a:xfrm>
            <a:off x="4265765" y="2749537"/>
            <a:ext cx="1387745" cy="3083879"/>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5" name="Rectangle 24"/>
          <p:cNvSpPr/>
          <p:nvPr/>
        </p:nvSpPr>
        <p:spPr>
          <a:xfrm>
            <a:off x="4264453" y="2128713"/>
            <a:ext cx="1389265" cy="3704703"/>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4" name="TextBox 3"/>
          <p:cNvSpPr txBox="1"/>
          <p:nvPr/>
        </p:nvSpPr>
        <p:spPr>
          <a:xfrm>
            <a:off x="8901603" y="611444"/>
            <a:ext cx="184666" cy="369332"/>
          </a:xfrm>
          <a:prstGeom prst="rect">
            <a:avLst/>
          </a:prstGeom>
          <a:noFill/>
        </p:spPr>
        <p:txBody>
          <a:bodyPr wrap="none" rtlCol="0">
            <a:spAutoFit/>
          </a:bodyPr>
          <a:lstStyle/>
          <a:p>
            <a:endParaRPr lang="en-US" dirty="0"/>
          </a:p>
        </p:txBody>
      </p:sp>
      <p:sp>
        <p:nvSpPr>
          <p:cNvPr id="26" name="TextBox 25"/>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22" name="TextBox 21"/>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Tree>
    <p:extLst>
      <p:ext uri="{BB962C8B-B14F-4D97-AF65-F5344CB8AC3E}">
        <p14:creationId xmlns:p14="http://schemas.microsoft.com/office/powerpoint/2010/main" val="402240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solidFill>
                  <a:srgbClr val="656565"/>
                </a:solidFill>
              </a:rPr>
              <a:t>Subhead</a:t>
            </a:r>
            <a:endParaRPr lang="en-US" dirty="0">
              <a:solidFill>
                <a:srgbClr val="656565"/>
              </a:solidFill>
            </a:endParaRPr>
          </a:p>
        </p:txBody>
      </p:sp>
      <p:sp>
        <p:nvSpPr>
          <p:cNvPr id="13" name="Rectangle 12"/>
          <p:cNvSpPr/>
          <p:nvPr/>
        </p:nvSpPr>
        <p:spPr>
          <a:xfrm>
            <a:off x="0" y="1003300"/>
            <a:ext cx="10058400" cy="704106"/>
          </a:xfrm>
          <a:prstGeom prst="rect">
            <a:avLst/>
          </a:prstGeom>
          <a:solidFill>
            <a:srgbClr val="E26F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F22E5"/>
              </a:solidFill>
            </a:endParaRPr>
          </a:p>
        </p:txBody>
      </p:sp>
      <p:sp>
        <p:nvSpPr>
          <p:cNvPr id="14" name="TextBox 13"/>
          <p:cNvSpPr txBox="1"/>
          <p:nvPr/>
        </p:nvSpPr>
        <p:spPr>
          <a:xfrm>
            <a:off x="1000982" y="111811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Classic-Craft</a:t>
            </a:r>
            <a:r>
              <a:rPr lang="en-US" sz="1200" baseline="-7000" dirty="0" smtClean="0">
                <a:solidFill>
                  <a:prstClr val="white"/>
                </a:solidFill>
                <a:latin typeface="Arial"/>
              </a:rPr>
              <a:t>®</a:t>
            </a:r>
            <a:r>
              <a:rPr lang="en-US" sz="2000" baseline="0" dirty="0" smtClean="0">
                <a:solidFill>
                  <a:schemeClr val="bg1"/>
                </a:solidFill>
                <a:latin typeface="Arial"/>
              </a:rPr>
              <a:t> Collection</a:t>
            </a:r>
            <a:endParaRPr lang="en-US" sz="2000" baseline="0" dirty="0">
              <a:solidFill>
                <a:schemeClr val="bg1"/>
              </a:solidFill>
              <a:latin typeface="Arial"/>
            </a:endParaRPr>
          </a:p>
        </p:txBody>
      </p:sp>
      <p:sp>
        <p:nvSpPr>
          <p:cNvPr id="15" name="Rectangle 14"/>
          <p:cNvSpPr/>
          <p:nvPr/>
        </p:nvSpPr>
        <p:spPr>
          <a:xfrm>
            <a:off x="-87514" y="6807025"/>
            <a:ext cx="10262210" cy="45719"/>
          </a:xfrm>
          <a:prstGeom prst="rect">
            <a:avLst/>
          </a:prstGeom>
          <a:solidFill>
            <a:srgbClr val="ED74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6" name="TextBox 15"/>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7" name="Rectangle 16"/>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8" name="Picture 17"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9" name="TextBox 18"/>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26" name="TextBox 25"/>
          <p:cNvSpPr txBox="1"/>
          <p:nvPr/>
        </p:nvSpPr>
        <p:spPr>
          <a:xfrm>
            <a:off x="3185623"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7" name="TextBox 26"/>
          <p:cNvSpPr txBox="1"/>
          <p:nvPr/>
        </p:nvSpPr>
        <p:spPr>
          <a:xfrm>
            <a:off x="5794627"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30" name="TextBox 29"/>
          <p:cNvSpPr txBox="1"/>
          <p:nvPr/>
        </p:nvSpPr>
        <p:spPr>
          <a:xfrm>
            <a:off x="577146"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32" name="Rectangle 31"/>
          <p:cNvSpPr/>
          <p:nvPr/>
        </p:nvSpPr>
        <p:spPr>
          <a:xfrm>
            <a:off x="1824702"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4" name="Rectangle 33"/>
          <p:cNvSpPr/>
          <p:nvPr/>
        </p:nvSpPr>
        <p:spPr>
          <a:xfrm>
            <a:off x="1823391"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5" name="Rectangle 34"/>
          <p:cNvSpPr/>
          <p:nvPr/>
        </p:nvSpPr>
        <p:spPr>
          <a:xfrm>
            <a:off x="4427500"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6" name="Rectangle 35"/>
          <p:cNvSpPr/>
          <p:nvPr/>
        </p:nvSpPr>
        <p:spPr>
          <a:xfrm>
            <a:off x="4426189"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37" name="Rectangle 36"/>
          <p:cNvSpPr/>
          <p:nvPr/>
        </p:nvSpPr>
        <p:spPr>
          <a:xfrm>
            <a:off x="7044833" y="2947595"/>
            <a:ext cx="1298619" cy="2885821"/>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38" name="Rectangle 37"/>
          <p:cNvSpPr/>
          <p:nvPr/>
        </p:nvSpPr>
        <p:spPr>
          <a:xfrm>
            <a:off x="7043522" y="2366642"/>
            <a:ext cx="1300042" cy="3466774"/>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2" name="TextBox 21"/>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23" name="TextBox 22"/>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Tree>
    <p:extLst>
      <p:ext uri="{BB962C8B-B14F-4D97-AF65-F5344CB8AC3E}">
        <p14:creationId xmlns:p14="http://schemas.microsoft.com/office/powerpoint/2010/main" val="198654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solidFill>
                  <a:schemeClr val="tx1">
                    <a:lumMod val="75000"/>
                    <a:lumOff val="25000"/>
                  </a:schemeClr>
                </a:solidFill>
              </a:rPr>
              <a:t>Subhead</a:t>
            </a:r>
            <a:endParaRPr lang="en-US" dirty="0">
              <a:solidFill>
                <a:schemeClr val="tx1">
                  <a:lumMod val="75000"/>
                  <a:lumOff val="25000"/>
                </a:schemeClr>
              </a:solidFill>
            </a:endParaRPr>
          </a:p>
        </p:txBody>
      </p:sp>
      <p:sp>
        <p:nvSpPr>
          <p:cNvPr id="13" name="Rectangle 12"/>
          <p:cNvSpPr/>
          <p:nvPr/>
        </p:nvSpPr>
        <p:spPr>
          <a:xfrm>
            <a:off x="0" y="1003300"/>
            <a:ext cx="10058400" cy="704106"/>
          </a:xfrm>
          <a:prstGeom prst="rect">
            <a:avLst/>
          </a:prstGeom>
          <a:solidFill>
            <a:srgbClr val="E26F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F22E5"/>
              </a:solidFill>
            </a:endParaRPr>
          </a:p>
        </p:txBody>
      </p:sp>
      <p:sp>
        <p:nvSpPr>
          <p:cNvPr id="14" name="TextBox 13"/>
          <p:cNvSpPr txBox="1"/>
          <p:nvPr/>
        </p:nvSpPr>
        <p:spPr>
          <a:xfrm>
            <a:off x="1000982" y="1118112"/>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Classic-Craft</a:t>
            </a:r>
            <a:r>
              <a:rPr lang="en-US" sz="1200" baseline="-7000" dirty="0" smtClean="0">
                <a:solidFill>
                  <a:prstClr val="white"/>
                </a:solidFill>
                <a:latin typeface="Arial"/>
              </a:rPr>
              <a:t>®</a:t>
            </a:r>
            <a:r>
              <a:rPr lang="en-US" sz="2000" baseline="0" dirty="0" smtClean="0">
                <a:solidFill>
                  <a:schemeClr val="bg1"/>
                </a:solidFill>
                <a:latin typeface="Arial"/>
              </a:rPr>
              <a:t> Collection</a:t>
            </a:r>
            <a:endParaRPr lang="en-US" sz="2000" baseline="0" dirty="0">
              <a:solidFill>
                <a:schemeClr val="bg1"/>
              </a:solidFill>
              <a:latin typeface="Arial"/>
            </a:endParaRPr>
          </a:p>
        </p:txBody>
      </p:sp>
      <p:sp>
        <p:nvSpPr>
          <p:cNvPr id="62" name="Rectangle 61"/>
          <p:cNvSpPr/>
          <p:nvPr/>
        </p:nvSpPr>
        <p:spPr>
          <a:xfrm>
            <a:off x="-87514" y="6807025"/>
            <a:ext cx="10262210" cy="45719"/>
          </a:xfrm>
          <a:prstGeom prst="rect">
            <a:avLst/>
          </a:prstGeom>
          <a:solidFill>
            <a:srgbClr val="ED74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63" name="TextBox 62"/>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64" name="Rectangle 63"/>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65" name="Picture 64"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66" name="TextBox 65"/>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67" name="Picture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68" name="TextBox 67"/>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sp>
        <p:nvSpPr>
          <p:cNvPr id="72" name="TextBox 71"/>
          <p:cNvSpPr txBox="1"/>
          <p:nvPr/>
        </p:nvSpPr>
        <p:spPr>
          <a:xfrm>
            <a:off x="6624162" y="6042843"/>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73" name="Rectangle 72"/>
          <p:cNvSpPr/>
          <p:nvPr/>
        </p:nvSpPr>
        <p:spPr>
          <a:xfrm>
            <a:off x="7438921" y="4789721"/>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4" name="Rectangle 73"/>
          <p:cNvSpPr/>
          <p:nvPr/>
        </p:nvSpPr>
        <p:spPr>
          <a:xfrm>
            <a:off x="7437609" y="4534938"/>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75" name="TextBox 74"/>
          <p:cNvSpPr txBox="1"/>
          <p:nvPr/>
        </p:nvSpPr>
        <p:spPr>
          <a:xfrm>
            <a:off x="6632939" y="3703888"/>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76" name="Rectangle 75"/>
          <p:cNvSpPr/>
          <p:nvPr/>
        </p:nvSpPr>
        <p:spPr>
          <a:xfrm>
            <a:off x="7447698" y="2450766"/>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77" name="Rectangle 76"/>
          <p:cNvSpPr/>
          <p:nvPr/>
        </p:nvSpPr>
        <p:spPr>
          <a:xfrm>
            <a:off x="7446386" y="2195983"/>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78" name="TextBox 77"/>
          <p:cNvSpPr txBox="1"/>
          <p:nvPr/>
        </p:nvSpPr>
        <p:spPr>
          <a:xfrm>
            <a:off x="1226774" y="6042844"/>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79" name="Rectangle 78"/>
          <p:cNvSpPr/>
          <p:nvPr/>
        </p:nvSpPr>
        <p:spPr>
          <a:xfrm>
            <a:off x="2041533" y="4789722"/>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0" name="TextBox 79"/>
          <p:cNvSpPr txBox="1"/>
          <p:nvPr/>
        </p:nvSpPr>
        <p:spPr>
          <a:xfrm>
            <a:off x="1225462" y="3703889"/>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81" name="Rectangle 80"/>
          <p:cNvSpPr/>
          <p:nvPr/>
        </p:nvSpPr>
        <p:spPr>
          <a:xfrm>
            <a:off x="2040221" y="2450767"/>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2" name="Rectangle 81"/>
          <p:cNvSpPr/>
          <p:nvPr/>
        </p:nvSpPr>
        <p:spPr>
          <a:xfrm>
            <a:off x="2038909" y="2195984"/>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83" name="TextBox 82"/>
          <p:cNvSpPr txBox="1"/>
          <p:nvPr/>
        </p:nvSpPr>
        <p:spPr>
          <a:xfrm>
            <a:off x="3941922" y="3703890"/>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84" name="Rectangle 83"/>
          <p:cNvSpPr/>
          <p:nvPr/>
        </p:nvSpPr>
        <p:spPr>
          <a:xfrm>
            <a:off x="4756681" y="2450768"/>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5" name="Rectangle 84"/>
          <p:cNvSpPr/>
          <p:nvPr/>
        </p:nvSpPr>
        <p:spPr>
          <a:xfrm>
            <a:off x="4755369" y="2195985"/>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86" name="TextBox 85"/>
          <p:cNvSpPr txBox="1"/>
          <p:nvPr/>
        </p:nvSpPr>
        <p:spPr>
          <a:xfrm>
            <a:off x="3941922" y="6030353"/>
            <a:ext cx="2251215" cy="488910"/>
          </a:xfrm>
          <a:prstGeom prst="rect">
            <a:avLst/>
          </a:prstGeom>
          <a:noFill/>
        </p:spPr>
        <p:txBody>
          <a:bodyPr wrap="square" rtlCol="0">
            <a:noAutofit/>
          </a:bodyPr>
          <a:lstStyle/>
          <a:p>
            <a:pPr algn="ctr"/>
            <a:r>
              <a:rPr lang="en-US" sz="1000" dirty="0" smtClean="0">
                <a:latin typeface="Arial"/>
                <a:cs typeface="Arial"/>
              </a:rPr>
              <a:t>Door Family</a:t>
            </a:r>
            <a:br>
              <a:rPr lang="en-US" sz="1000" dirty="0" smtClean="0">
                <a:latin typeface="Arial"/>
                <a:cs typeface="Arial"/>
              </a:rPr>
            </a:br>
            <a:r>
              <a:rPr lang="en-US" sz="1000" dirty="0" smtClean="0">
                <a:latin typeface="Arial"/>
                <a:cs typeface="Arial"/>
              </a:rPr>
              <a:t> Door / Glass Description</a:t>
            </a:r>
          </a:p>
          <a:p>
            <a:pPr algn="ctr"/>
            <a:r>
              <a:rPr lang="en-US" sz="1000" dirty="0" smtClean="0">
                <a:latin typeface="Arial"/>
                <a:cs typeface="Arial"/>
              </a:rPr>
              <a:t>Caming</a:t>
            </a:r>
          </a:p>
          <a:p>
            <a:pPr algn="ctr">
              <a:spcBef>
                <a:spcPts val="300"/>
              </a:spcBef>
            </a:pPr>
            <a:r>
              <a:rPr lang="en-US" sz="700" dirty="0" smtClean="0">
                <a:latin typeface="Arial"/>
                <a:cs typeface="Arial"/>
              </a:rPr>
              <a:t>6'8" / 8'0" Door – Style #</a:t>
            </a:r>
            <a:endParaRPr lang="en-US" sz="700" dirty="0">
              <a:latin typeface="Arial"/>
              <a:cs typeface="Arial"/>
            </a:endParaRPr>
          </a:p>
        </p:txBody>
      </p:sp>
      <p:sp>
        <p:nvSpPr>
          <p:cNvPr id="87" name="Rectangle 86"/>
          <p:cNvSpPr/>
          <p:nvPr/>
        </p:nvSpPr>
        <p:spPr>
          <a:xfrm>
            <a:off x="4756681" y="4777231"/>
            <a:ext cx="574182" cy="1265612"/>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88" name="Rectangle 87"/>
          <p:cNvSpPr/>
          <p:nvPr/>
        </p:nvSpPr>
        <p:spPr>
          <a:xfrm>
            <a:off x="4755369" y="4522448"/>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89" name="Rectangle 88"/>
          <p:cNvSpPr/>
          <p:nvPr/>
        </p:nvSpPr>
        <p:spPr>
          <a:xfrm>
            <a:off x="2040221" y="4534939"/>
            <a:ext cx="574812" cy="1520396"/>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31" name="TextBox 30"/>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Tree>
    <p:extLst>
      <p:ext uri="{BB962C8B-B14F-4D97-AF65-F5344CB8AC3E}">
        <p14:creationId xmlns:p14="http://schemas.microsoft.com/office/powerpoint/2010/main" val="198654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77024" y="1801384"/>
            <a:ext cx="8338826" cy="290695"/>
          </a:xfrm>
        </p:spPr>
        <p:txBody>
          <a:bodyPr/>
          <a:lstStyle/>
          <a:p>
            <a:r>
              <a:rPr lang="en-US" dirty="0" smtClean="0">
                <a:solidFill>
                  <a:srgbClr val="656565"/>
                </a:solidFill>
              </a:rPr>
              <a:t>Subhead</a:t>
            </a:r>
            <a:endParaRPr lang="en-US" dirty="0">
              <a:solidFill>
                <a:srgbClr val="656565"/>
              </a:solidFill>
            </a:endParaRPr>
          </a:p>
        </p:txBody>
      </p:sp>
      <p:sp>
        <p:nvSpPr>
          <p:cNvPr id="13" name="Rectangle 12"/>
          <p:cNvSpPr/>
          <p:nvPr/>
        </p:nvSpPr>
        <p:spPr>
          <a:xfrm>
            <a:off x="0" y="997687"/>
            <a:ext cx="10157013" cy="704951"/>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5293"/>
              </a:solidFill>
            </a:endParaRPr>
          </a:p>
        </p:txBody>
      </p:sp>
      <p:sp>
        <p:nvSpPr>
          <p:cNvPr id="14" name="TextBox 13"/>
          <p:cNvSpPr txBox="1"/>
          <p:nvPr/>
        </p:nvSpPr>
        <p:spPr>
          <a:xfrm>
            <a:off x="1238046" y="1120855"/>
            <a:ext cx="7973679" cy="508832"/>
          </a:xfrm>
          <a:prstGeom prst="rect">
            <a:avLst/>
          </a:prstGeom>
          <a:noFill/>
        </p:spPr>
        <p:txBody>
          <a:bodyPr wrap="square" lIns="0" tIns="0" rIns="0" bIns="0" rtlCol="0" anchor="ctr" anchorCtr="0">
            <a:noAutofit/>
          </a:bodyPr>
          <a:lstStyle/>
          <a:p>
            <a:pPr>
              <a:lnSpc>
                <a:spcPts val="1900"/>
              </a:lnSpc>
            </a:pPr>
            <a:r>
              <a:rPr lang="en-US" sz="2000" baseline="0" dirty="0" smtClean="0">
                <a:solidFill>
                  <a:schemeClr val="bg1"/>
                </a:solidFill>
                <a:latin typeface="Arial"/>
              </a:rPr>
              <a:t>Fiber-Classic</a:t>
            </a:r>
            <a:r>
              <a:rPr lang="en-US" sz="1200" baseline="-7000" dirty="0">
                <a:solidFill>
                  <a:prstClr val="white"/>
                </a:solidFill>
                <a:latin typeface="Arial"/>
              </a:rPr>
              <a:t>®</a:t>
            </a:r>
            <a:r>
              <a:rPr lang="en-US" sz="2000" baseline="0" dirty="0" smtClean="0">
                <a:solidFill>
                  <a:schemeClr val="bg1"/>
                </a:solidFill>
                <a:latin typeface="Arial"/>
              </a:rPr>
              <a:t> / Smooth-Star</a:t>
            </a:r>
            <a:r>
              <a:rPr lang="en-US" sz="1200" baseline="-7000" dirty="0" smtClean="0">
                <a:solidFill>
                  <a:schemeClr val="bg1"/>
                </a:solidFill>
                <a:latin typeface="Arial"/>
              </a:rPr>
              <a:t>®</a:t>
            </a:r>
            <a:endParaRPr lang="en-US" sz="2000" baseline="0" dirty="0">
              <a:solidFill>
                <a:schemeClr val="bg1"/>
              </a:solidFill>
              <a:latin typeface="Arial"/>
            </a:endParaRPr>
          </a:p>
        </p:txBody>
      </p:sp>
      <p:sp>
        <p:nvSpPr>
          <p:cNvPr id="15" name="Rectangle 14"/>
          <p:cNvSpPr/>
          <p:nvPr/>
        </p:nvSpPr>
        <p:spPr>
          <a:xfrm>
            <a:off x="-87514" y="6807025"/>
            <a:ext cx="10262210" cy="45719"/>
          </a:xfrm>
          <a:prstGeom prst="rect">
            <a:avLst/>
          </a:prstGeom>
          <a:solidFill>
            <a:srgbClr val="0048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877"/>
              </a:solidFill>
            </a:endParaRPr>
          </a:p>
        </p:txBody>
      </p:sp>
      <p:sp>
        <p:nvSpPr>
          <p:cNvPr id="16" name="TextBox 15"/>
          <p:cNvSpPr txBox="1"/>
          <p:nvPr/>
        </p:nvSpPr>
        <p:spPr>
          <a:xfrm>
            <a:off x="281451" y="7355459"/>
            <a:ext cx="7357486" cy="384977"/>
          </a:xfrm>
          <a:prstGeom prst="rect">
            <a:avLst/>
          </a:prstGeom>
          <a:noFill/>
        </p:spPr>
        <p:txBody>
          <a:bodyPr wrap="square" rtlCol="0">
            <a:spAutoFit/>
          </a:bodyPr>
          <a:lstStyle/>
          <a:p>
            <a:pPr>
              <a:lnSpc>
                <a:spcPct val="90000"/>
              </a:lnSpc>
            </a:pPr>
            <a:r>
              <a:rPr lang="en-US" sz="700" dirty="0" smtClean="0">
                <a:latin typeface="Arial"/>
                <a:cs typeface="Arial"/>
              </a:rPr>
              <a:t>©2014 Therma-Tru Corp. All rights reserved. ENERGY STAR is a government program that helps consumers protect the environment through superior energy efficiency and is a registered trademark of the U.S. Department of Energy and the U.S. Environmental Protection Agency.</a:t>
            </a:r>
          </a:p>
          <a:p>
            <a:pPr>
              <a:lnSpc>
                <a:spcPct val="90000"/>
              </a:lnSpc>
            </a:pPr>
            <a:endParaRPr lang="en-US" sz="700" dirty="0">
              <a:latin typeface="Arial"/>
              <a:cs typeface="Arial"/>
            </a:endParaRPr>
          </a:p>
        </p:txBody>
      </p:sp>
      <p:sp>
        <p:nvSpPr>
          <p:cNvPr id="17" name="Rectangle 16"/>
          <p:cNvSpPr/>
          <p:nvPr/>
        </p:nvSpPr>
        <p:spPr>
          <a:xfrm>
            <a:off x="8237453" y="6881827"/>
            <a:ext cx="1474416" cy="246221"/>
          </a:xfrm>
          <a:prstGeom prst="rect">
            <a:avLst/>
          </a:prstGeom>
        </p:spPr>
        <p:txBody>
          <a:bodyPr wrap="square">
            <a:spAutoFit/>
          </a:bodyPr>
          <a:lstStyle/>
          <a:p>
            <a:pPr algn="r"/>
            <a:r>
              <a:rPr lang="en-US" sz="1000" b="1" dirty="0" smtClean="0">
                <a:latin typeface="Arial"/>
                <a:cs typeface="Arial"/>
              </a:rPr>
              <a:t>www.thermatru.com</a:t>
            </a:r>
            <a:endParaRPr lang="en-US" sz="1000" b="1" dirty="0">
              <a:latin typeface="Arial"/>
              <a:cs typeface="Arial"/>
            </a:endParaRPr>
          </a:p>
        </p:txBody>
      </p:sp>
      <p:pic>
        <p:nvPicPr>
          <p:cNvPr id="18" name="Picture 17" descr="ENE_prt_h_c.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6171" y="7216830"/>
            <a:ext cx="855368" cy="347564"/>
          </a:xfrm>
          <a:prstGeom prst="rect">
            <a:avLst/>
          </a:prstGeom>
        </p:spPr>
      </p:pic>
      <p:sp>
        <p:nvSpPr>
          <p:cNvPr id="19" name="TextBox 18"/>
          <p:cNvSpPr txBox="1"/>
          <p:nvPr/>
        </p:nvSpPr>
        <p:spPr>
          <a:xfrm>
            <a:off x="7966447" y="7514362"/>
            <a:ext cx="774799" cy="200055"/>
          </a:xfrm>
          <a:prstGeom prst="rect">
            <a:avLst/>
          </a:prstGeom>
          <a:noFill/>
        </p:spPr>
        <p:txBody>
          <a:bodyPr wrap="square" rtlCol="0">
            <a:spAutoFit/>
          </a:bodyPr>
          <a:lstStyle/>
          <a:p>
            <a:r>
              <a:rPr lang="en-US" sz="700" dirty="0" smtClean="0"/>
              <a:t>Fiberglass</a:t>
            </a:r>
            <a:endParaRPr lang="en-US" sz="700" dirty="0"/>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6204" y="7220101"/>
            <a:ext cx="819423" cy="331452"/>
          </a:xfrm>
          <a:prstGeom prst="rect">
            <a:avLst/>
          </a:prstGeom>
        </p:spPr>
      </p:pic>
      <p:sp>
        <p:nvSpPr>
          <p:cNvPr id="23" name="TextBox 22"/>
          <p:cNvSpPr txBox="1"/>
          <p:nvPr/>
        </p:nvSpPr>
        <p:spPr>
          <a:xfrm>
            <a:off x="3116848" y="5870050"/>
            <a:ext cx="3758914" cy="488910"/>
          </a:xfrm>
          <a:prstGeom prst="rect">
            <a:avLst/>
          </a:prstGeom>
          <a:noFill/>
        </p:spPr>
        <p:txBody>
          <a:bodyPr wrap="square" rtlCol="0">
            <a:noAutofit/>
          </a:bodyPr>
          <a:lstStyle/>
          <a:p>
            <a:pPr algn="ctr"/>
            <a:r>
              <a:rPr lang="en-US" sz="1100" dirty="0" smtClean="0">
                <a:latin typeface="Arial"/>
                <a:cs typeface="Arial"/>
              </a:rPr>
              <a:t>Door Family</a:t>
            </a:r>
            <a:br>
              <a:rPr lang="en-US" sz="1100" dirty="0" smtClean="0">
                <a:latin typeface="Arial"/>
                <a:cs typeface="Arial"/>
              </a:rPr>
            </a:br>
            <a:r>
              <a:rPr lang="en-US" sz="1100" dirty="0" smtClean="0">
                <a:latin typeface="Arial"/>
                <a:cs typeface="Arial"/>
              </a:rPr>
              <a:t> Door / Glass Description</a:t>
            </a:r>
          </a:p>
          <a:p>
            <a:pPr algn="ctr"/>
            <a:r>
              <a:rPr lang="en-US" sz="1100" dirty="0" smtClean="0">
                <a:latin typeface="Arial"/>
                <a:cs typeface="Arial"/>
              </a:rPr>
              <a:t>Caming</a:t>
            </a:r>
          </a:p>
          <a:p>
            <a:pPr algn="ctr">
              <a:spcBef>
                <a:spcPts val="300"/>
              </a:spcBef>
            </a:pPr>
            <a:r>
              <a:rPr lang="en-US" sz="800" dirty="0" smtClean="0">
                <a:latin typeface="Arial"/>
                <a:cs typeface="Arial"/>
              </a:rPr>
              <a:t>6'8" / 8'0" Door – Style #</a:t>
            </a:r>
            <a:endParaRPr lang="en-US" sz="800" dirty="0">
              <a:latin typeface="Arial"/>
              <a:cs typeface="Arial"/>
            </a:endParaRPr>
          </a:p>
        </p:txBody>
      </p:sp>
      <p:sp>
        <p:nvSpPr>
          <p:cNvPr id="24" name="Rectangle 23"/>
          <p:cNvSpPr/>
          <p:nvPr/>
        </p:nvSpPr>
        <p:spPr>
          <a:xfrm>
            <a:off x="4267285" y="2749537"/>
            <a:ext cx="1387745" cy="3083879"/>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25" name="Rectangle 24"/>
          <p:cNvSpPr/>
          <p:nvPr/>
        </p:nvSpPr>
        <p:spPr>
          <a:xfrm>
            <a:off x="4265973" y="2128713"/>
            <a:ext cx="1389265" cy="3704703"/>
          </a:xfrm>
          <a:prstGeom prst="rect">
            <a:avLst/>
          </a:prstGeom>
          <a:no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solidFill>
                  <a:schemeClr val="tx1"/>
                </a:solidFill>
                <a:prstDash val="lgDash"/>
              </a:ln>
              <a:solidFill>
                <a:srgbClr val="999999"/>
              </a:solidFill>
            </a:endParaRPr>
          </a:p>
        </p:txBody>
      </p:sp>
      <p:sp>
        <p:nvSpPr>
          <p:cNvPr id="22" name="TextBox 21"/>
          <p:cNvSpPr txBox="1"/>
          <p:nvPr/>
        </p:nvSpPr>
        <p:spPr>
          <a:xfrm>
            <a:off x="281451" y="6930415"/>
            <a:ext cx="7357486" cy="415498"/>
          </a:xfrm>
          <a:prstGeom prst="rect">
            <a:avLst/>
          </a:prstGeom>
          <a:noFill/>
        </p:spPr>
        <p:txBody>
          <a:bodyPr wrap="square" rtlCol="0">
            <a:spAutoFit/>
          </a:bodyPr>
          <a:lstStyle/>
          <a:p>
            <a:r>
              <a:rPr lang="en-US" sz="700" dirty="0">
                <a:latin typeface="Arial"/>
                <a:cs typeface="Arial"/>
              </a:rPr>
              <a:t>Note: Product images show exterior side of door. Colors may vary from an actual application due to fluctuations in finishing. Glass privacy ratings may be more or less than indicated, based on glass design and size of glass. Glass designs may differ from depiction due to handcrafting and size of glass. </a:t>
            </a:r>
            <a:r>
              <a:rPr lang="en-US" sz="700" dirty="0" smtClean="0">
                <a:latin typeface="Arial"/>
                <a:cs typeface="Arial"/>
              </a:rPr>
              <a:t>See your Therma</a:t>
            </a:r>
            <a:r>
              <a:rPr lang="en-US" sz="700" dirty="0">
                <a:latin typeface="Arial"/>
                <a:cs typeface="Arial"/>
              </a:rPr>
              <a:t>-</a:t>
            </a:r>
            <a:r>
              <a:rPr lang="en-US" sz="700" dirty="0" smtClean="0">
                <a:latin typeface="Arial"/>
                <a:cs typeface="Arial"/>
              </a:rPr>
              <a:t>Tru seller </a:t>
            </a:r>
            <a:r>
              <a:rPr lang="en-US" sz="700" dirty="0">
                <a:latin typeface="Arial"/>
                <a:cs typeface="Arial"/>
              </a:rPr>
              <a:t>or visit www.thermatru.com for details on limited </a:t>
            </a:r>
            <a:r>
              <a:rPr lang="en-US" sz="700" dirty="0" smtClean="0">
                <a:latin typeface="Arial"/>
                <a:cs typeface="Arial"/>
              </a:rPr>
              <a:t>warranties</a:t>
            </a:r>
            <a:r>
              <a:rPr lang="en-US" sz="700" dirty="0">
                <a:latin typeface="Arial"/>
                <a:cs typeface="Arial"/>
              </a:rPr>
              <a:t> </a:t>
            </a:r>
            <a:r>
              <a:rPr lang="en-US" sz="700" dirty="0" smtClean="0">
                <a:latin typeface="Arial"/>
                <a:cs typeface="Arial"/>
              </a:rPr>
              <a:t>and exclusions</a:t>
            </a:r>
            <a:r>
              <a:rPr lang="en-US" sz="700" dirty="0">
                <a:latin typeface="Arial"/>
                <a:cs typeface="Arial"/>
              </a:rPr>
              <a:t>, glass privacy ratings and </a:t>
            </a:r>
            <a:r>
              <a:rPr lang="en-US" sz="700" dirty="0" smtClean="0">
                <a:latin typeface="Arial"/>
                <a:cs typeface="Arial"/>
              </a:rPr>
              <a:t>designs, </a:t>
            </a:r>
            <a:r>
              <a:rPr lang="en-US" sz="700" dirty="0">
                <a:latin typeface="Arial"/>
                <a:cs typeface="Arial"/>
              </a:rPr>
              <a:t>and </a:t>
            </a:r>
            <a:r>
              <a:rPr lang="en-US" sz="700" dirty="0" smtClean="0">
                <a:latin typeface="Arial"/>
                <a:cs typeface="Arial"/>
              </a:rPr>
              <a:t>ENERGY STAR</a:t>
            </a:r>
            <a:r>
              <a:rPr lang="en-US" sz="700" baseline="30000" dirty="0" smtClean="0">
                <a:latin typeface="Arial"/>
                <a:cs typeface="Arial"/>
              </a:rPr>
              <a:t>®</a:t>
            </a:r>
            <a:r>
              <a:rPr lang="en-US" sz="700" dirty="0" smtClean="0">
                <a:latin typeface="Arial"/>
                <a:cs typeface="Arial"/>
              </a:rPr>
              <a:t>  qualified products.</a:t>
            </a:r>
            <a:endParaRPr lang="en-US" sz="700" dirty="0">
              <a:latin typeface="Arial"/>
              <a:cs typeface="Arial"/>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4313" y="326037"/>
            <a:ext cx="1955883" cy="458647"/>
          </a:xfrm>
          <a:prstGeom prst="rect">
            <a:avLst/>
          </a:prstGeom>
        </p:spPr>
      </p:pic>
      <p:sp>
        <p:nvSpPr>
          <p:cNvPr id="26" name="TextBox 25"/>
          <p:cNvSpPr txBox="1"/>
          <p:nvPr/>
        </p:nvSpPr>
        <p:spPr>
          <a:xfrm>
            <a:off x="973885" y="285671"/>
            <a:ext cx="3862275" cy="516101"/>
          </a:xfrm>
          <a:prstGeom prst="rect">
            <a:avLst/>
          </a:prstGeom>
          <a:noFill/>
        </p:spPr>
        <p:txBody>
          <a:bodyPr wrap="square" lIns="0" tIns="0" rIns="0" bIns="0" rtlCol="0">
            <a:noAutofit/>
          </a:bodyPr>
          <a:lstStyle/>
          <a:p>
            <a:pPr>
              <a:lnSpc>
                <a:spcPts val="2900"/>
              </a:lnSpc>
            </a:pPr>
            <a:r>
              <a:rPr lang="en-US" sz="2800" baseline="0" dirty="0" smtClean="0">
                <a:solidFill>
                  <a:srgbClr val="666666"/>
                </a:solidFill>
                <a:latin typeface="Arial"/>
              </a:rPr>
              <a:t>Your Logo Here</a:t>
            </a:r>
            <a:endParaRPr lang="en-US" sz="2800" baseline="0" dirty="0">
              <a:solidFill>
                <a:srgbClr val="666666"/>
              </a:solidFill>
              <a:latin typeface="Arial"/>
            </a:endParaRPr>
          </a:p>
        </p:txBody>
      </p:sp>
    </p:spTree>
    <p:extLst>
      <p:ext uri="{BB962C8B-B14F-4D97-AF65-F5344CB8AC3E}">
        <p14:creationId xmlns:p14="http://schemas.microsoft.com/office/powerpoint/2010/main" val="1029484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2">
      <a:dk1>
        <a:srgbClr val="323232"/>
      </a:dk1>
      <a:lt1>
        <a:sysClr val="window" lastClr="FFFFFF"/>
      </a:lt1>
      <a:dk2>
        <a:srgbClr val="666666"/>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1347</TotalTime>
  <Words>1721</Words>
  <Application>Microsoft Office PowerPoint</Application>
  <PresentationFormat>Custom</PresentationFormat>
  <Paragraphs>182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Ball</dc:creator>
  <cp:lastModifiedBy>Sharp, Verena</cp:lastModifiedBy>
  <cp:revision>133</cp:revision>
  <cp:lastPrinted>2014-06-23T15:42:50Z</cp:lastPrinted>
  <dcterms:created xsi:type="dcterms:W3CDTF">2014-04-04T15:33:03Z</dcterms:created>
  <dcterms:modified xsi:type="dcterms:W3CDTF">2014-08-05T03:23:52Z</dcterms:modified>
</cp:coreProperties>
</file>